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566" r:id="rId3"/>
    <p:sldId id="544" r:id="rId4"/>
    <p:sldId id="542" r:id="rId5"/>
    <p:sldId id="543" r:id="rId6"/>
    <p:sldId id="538" r:id="rId7"/>
    <p:sldId id="570" r:id="rId8"/>
    <p:sldId id="569" r:id="rId9"/>
    <p:sldId id="448" r:id="rId10"/>
    <p:sldId id="449" r:id="rId11"/>
    <p:sldId id="546" r:id="rId12"/>
    <p:sldId id="334" r:id="rId13"/>
    <p:sldId id="526" r:id="rId14"/>
    <p:sldId id="537" r:id="rId15"/>
    <p:sldId id="527" r:id="rId16"/>
    <p:sldId id="548" r:id="rId17"/>
    <p:sldId id="572" r:id="rId18"/>
    <p:sldId id="528" r:id="rId19"/>
    <p:sldId id="469" r:id="rId20"/>
    <p:sldId id="549" r:id="rId21"/>
    <p:sldId id="529" r:id="rId22"/>
    <p:sldId id="531" r:id="rId23"/>
    <p:sldId id="532" r:id="rId24"/>
    <p:sldId id="533" r:id="rId25"/>
    <p:sldId id="534" r:id="rId26"/>
    <p:sldId id="535" r:id="rId27"/>
    <p:sldId id="550" r:id="rId28"/>
    <p:sldId id="462" r:id="rId29"/>
    <p:sldId id="438" r:id="rId30"/>
    <p:sldId id="515" r:id="rId31"/>
    <p:sldId id="498" r:id="rId32"/>
    <p:sldId id="499" r:id="rId33"/>
    <p:sldId id="501" r:id="rId34"/>
    <p:sldId id="503" r:id="rId35"/>
    <p:sldId id="483" r:id="rId36"/>
    <p:sldId id="552" r:id="rId37"/>
    <p:sldId id="507" r:id="rId38"/>
    <p:sldId id="508" r:id="rId39"/>
    <p:sldId id="485" r:id="rId40"/>
    <p:sldId id="553" r:id="rId41"/>
    <p:sldId id="554" r:id="rId42"/>
    <p:sldId id="319" r:id="rId43"/>
    <p:sldId id="555" r:id="rId44"/>
    <p:sldId id="556" r:id="rId45"/>
    <p:sldId id="557" r:id="rId46"/>
    <p:sldId id="558" r:id="rId47"/>
    <p:sldId id="559" r:id="rId48"/>
    <p:sldId id="561" r:id="rId49"/>
    <p:sldId id="510" r:id="rId50"/>
    <p:sldId id="471" r:id="rId51"/>
    <p:sldId id="562" r:id="rId52"/>
    <p:sldId id="522" r:id="rId53"/>
    <p:sldId id="476" r:id="rId54"/>
    <p:sldId id="563" r:id="rId55"/>
    <p:sldId id="564" r:id="rId56"/>
    <p:sldId id="565" r:id="rId57"/>
    <p:sldId id="567" r:id="rId58"/>
    <p:sldId id="568" r:id="rId59"/>
    <p:sldId id="571" r:id="rId6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17"/>
    <a:srgbClr val="06B246"/>
    <a:srgbClr val="2AAB52"/>
    <a:srgbClr val="63C87C"/>
    <a:srgbClr val="F2EDE6"/>
    <a:srgbClr val="EA718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84448" autoAdjust="0"/>
  </p:normalViewPr>
  <p:slideViewPr>
    <p:cSldViewPr>
      <p:cViewPr varScale="1">
        <p:scale>
          <a:sx n="80" d="100"/>
          <a:sy n="80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2760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866E0-812D-49A4-8161-62E645047FEF}" type="doc">
      <dgm:prSet loTypeId="urn:microsoft.com/office/officeart/2005/8/layout/list1" loCatId="list" qsTypeId="urn:microsoft.com/office/officeart/2005/8/quickstyle/simple1#3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680725A9-3C5B-4AB1-B778-EF93C1B9F4B5}">
      <dgm:prSet phldrT="[文本]"/>
      <dgm:spPr/>
      <dgm:t>
        <a:bodyPr/>
        <a:lstStyle/>
        <a:p>
          <a:r>
            <a:rPr lang="zh-CN" altLang="en-US" dirty="0" smtClean="0"/>
            <a:t>艾滋病流行形势与影响</a:t>
          </a:r>
          <a:endParaRPr lang="zh-CN" altLang="en-US" dirty="0"/>
        </a:p>
      </dgm:t>
    </dgm:pt>
    <dgm:pt modelId="{C24EF8AB-8D8E-44C9-8F37-C5EC1709F34A}" type="parTrans" cxnId="{F8C15DDA-BA4D-4BA9-AA18-A8EFBC5428E2}">
      <dgm:prSet/>
      <dgm:spPr/>
      <dgm:t>
        <a:bodyPr/>
        <a:lstStyle/>
        <a:p>
          <a:endParaRPr lang="zh-CN" altLang="en-US"/>
        </a:p>
      </dgm:t>
    </dgm:pt>
    <dgm:pt modelId="{352D48F6-A623-4F4B-92B7-87E9D5A06F76}" type="sibTrans" cxnId="{F8C15DDA-BA4D-4BA9-AA18-A8EFBC5428E2}">
      <dgm:prSet/>
      <dgm:spPr/>
      <dgm:t>
        <a:bodyPr/>
        <a:lstStyle/>
        <a:p>
          <a:endParaRPr lang="zh-CN" altLang="en-US"/>
        </a:p>
      </dgm:t>
    </dgm:pt>
    <dgm:pt modelId="{A6F7ED7C-379A-4C89-A476-81F91460A63D}">
      <dgm:prSet phldrT="[文本]"/>
      <dgm:spPr/>
      <dgm:t>
        <a:bodyPr/>
        <a:lstStyle/>
        <a:p>
          <a:r>
            <a:rPr lang="zh-CN" altLang="en-US" dirty="0" smtClean="0"/>
            <a:t>艾滋病和现行法律法规</a:t>
          </a:r>
          <a:endParaRPr lang="zh-CN" altLang="en-US" dirty="0"/>
        </a:p>
      </dgm:t>
    </dgm:pt>
    <dgm:pt modelId="{D1960E81-3AAE-4E2E-B123-6339DD71B082}" type="parTrans" cxnId="{C5B57B90-7AA5-4D89-9D0E-815BA4E2C087}">
      <dgm:prSet/>
      <dgm:spPr/>
      <dgm:t>
        <a:bodyPr/>
        <a:lstStyle/>
        <a:p>
          <a:endParaRPr lang="zh-CN" altLang="en-US"/>
        </a:p>
      </dgm:t>
    </dgm:pt>
    <dgm:pt modelId="{4160D127-62DE-4D37-B4AC-6A10B17841F7}" type="sibTrans" cxnId="{C5B57B90-7AA5-4D89-9D0E-815BA4E2C087}">
      <dgm:prSet/>
      <dgm:spPr/>
      <dgm:t>
        <a:bodyPr/>
        <a:lstStyle/>
        <a:p>
          <a:endParaRPr lang="zh-CN" altLang="en-US"/>
        </a:p>
      </dgm:t>
    </dgm:pt>
    <dgm:pt modelId="{CCDB0306-5D03-42C0-B3E0-AA475914E740}">
      <dgm:prSet phldrT="[文本]"/>
      <dgm:spPr/>
      <dgm:t>
        <a:bodyPr/>
        <a:lstStyle/>
        <a:p>
          <a:r>
            <a:rPr lang="zh-CN" altLang="en-US" dirty="0" smtClean="0"/>
            <a:t>高校艾滋病预防策略</a:t>
          </a:r>
          <a:endParaRPr lang="zh-CN" altLang="en-US" dirty="0"/>
        </a:p>
      </dgm:t>
    </dgm:pt>
    <dgm:pt modelId="{D6D1F454-72DF-4BBB-88A6-8DF5776B920C}" type="parTrans" cxnId="{097DD30E-DBAA-4465-9D54-7E714B9E19BF}">
      <dgm:prSet/>
      <dgm:spPr/>
      <dgm:t>
        <a:bodyPr/>
        <a:lstStyle/>
        <a:p>
          <a:endParaRPr lang="zh-CN" altLang="en-US"/>
        </a:p>
      </dgm:t>
    </dgm:pt>
    <dgm:pt modelId="{68ECFC15-FB21-47E7-A4C5-C4EB4C680694}" type="sibTrans" cxnId="{097DD30E-DBAA-4465-9D54-7E714B9E19BF}">
      <dgm:prSet/>
      <dgm:spPr/>
      <dgm:t>
        <a:bodyPr/>
        <a:lstStyle/>
        <a:p>
          <a:endParaRPr lang="zh-CN" altLang="en-US"/>
        </a:p>
      </dgm:t>
    </dgm:pt>
    <dgm:pt modelId="{4EBCF81E-4756-4190-843A-5C44530869BC}">
      <dgm:prSet/>
      <dgm:spPr/>
      <dgm:t>
        <a:bodyPr/>
        <a:lstStyle/>
        <a:p>
          <a:r>
            <a:rPr lang="zh-CN" altLang="en-US" dirty="0" smtClean="0"/>
            <a:t>青少年感染艾滋病危险因素</a:t>
          </a:r>
          <a:endParaRPr lang="zh-CN" altLang="en-US" dirty="0"/>
        </a:p>
      </dgm:t>
    </dgm:pt>
    <dgm:pt modelId="{28EA4074-9A45-4D41-86CC-3624B0E3C366}" type="parTrans" cxnId="{4F3E86AC-C10F-4EBB-B575-15B363F19026}">
      <dgm:prSet/>
      <dgm:spPr/>
      <dgm:t>
        <a:bodyPr/>
        <a:lstStyle/>
        <a:p>
          <a:endParaRPr lang="zh-CN" altLang="en-US"/>
        </a:p>
      </dgm:t>
    </dgm:pt>
    <dgm:pt modelId="{B6C11381-54F5-4630-A576-240676E9C1AF}" type="sibTrans" cxnId="{4F3E86AC-C10F-4EBB-B575-15B363F19026}">
      <dgm:prSet/>
      <dgm:spPr/>
      <dgm:t>
        <a:bodyPr/>
        <a:lstStyle/>
        <a:p>
          <a:endParaRPr lang="zh-CN" altLang="en-US"/>
        </a:p>
      </dgm:t>
    </dgm:pt>
    <dgm:pt modelId="{E05D5D47-0947-4FCB-B64C-CD54EF0FB74A}" type="pres">
      <dgm:prSet presAssocID="{E19866E0-812D-49A4-8161-62E645047F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26089AB-3497-4117-BFD5-A715B9E3C6D3}" type="pres">
      <dgm:prSet presAssocID="{680725A9-3C5B-4AB1-B778-EF93C1B9F4B5}" presName="parentLin" presStyleCnt="0"/>
      <dgm:spPr/>
    </dgm:pt>
    <dgm:pt modelId="{81834C87-4BB4-41A9-98A0-9DA0E479F0FA}" type="pres">
      <dgm:prSet presAssocID="{680725A9-3C5B-4AB1-B778-EF93C1B9F4B5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5C2F448A-D98E-4CA4-87EF-2D62086018D0}" type="pres">
      <dgm:prSet presAssocID="{680725A9-3C5B-4AB1-B778-EF93C1B9F4B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2468D3-EBB5-4FA3-A320-35318848FBB7}" type="pres">
      <dgm:prSet presAssocID="{680725A9-3C5B-4AB1-B778-EF93C1B9F4B5}" presName="negativeSpace" presStyleCnt="0"/>
      <dgm:spPr/>
    </dgm:pt>
    <dgm:pt modelId="{F290DE26-DA27-479A-BFBB-171459C29B58}" type="pres">
      <dgm:prSet presAssocID="{680725A9-3C5B-4AB1-B778-EF93C1B9F4B5}" presName="childText" presStyleLbl="conFgAcc1" presStyleIdx="0" presStyleCnt="4">
        <dgm:presLayoutVars>
          <dgm:bulletEnabled val="1"/>
        </dgm:presLayoutVars>
      </dgm:prSet>
      <dgm:spPr/>
    </dgm:pt>
    <dgm:pt modelId="{9896DCCD-594D-4314-B487-9440F83DD77B}" type="pres">
      <dgm:prSet presAssocID="{352D48F6-A623-4F4B-92B7-87E9D5A06F76}" presName="spaceBetweenRectangles" presStyleCnt="0"/>
      <dgm:spPr/>
    </dgm:pt>
    <dgm:pt modelId="{A4B78205-3C01-4DA5-A970-5BA92C6AB31D}" type="pres">
      <dgm:prSet presAssocID="{4EBCF81E-4756-4190-843A-5C44530869BC}" presName="parentLin" presStyleCnt="0"/>
      <dgm:spPr/>
    </dgm:pt>
    <dgm:pt modelId="{80EA8FFE-42AE-40CB-A97A-28492275BEFF}" type="pres">
      <dgm:prSet presAssocID="{4EBCF81E-4756-4190-843A-5C44530869BC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D881DCD7-80C4-4E33-B3B9-A5ACBEE936EC}" type="pres">
      <dgm:prSet presAssocID="{4EBCF81E-4756-4190-843A-5C44530869B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F34004-D4C3-4758-ADA2-A1714316C2FA}" type="pres">
      <dgm:prSet presAssocID="{4EBCF81E-4756-4190-843A-5C44530869BC}" presName="negativeSpace" presStyleCnt="0"/>
      <dgm:spPr/>
    </dgm:pt>
    <dgm:pt modelId="{DA816D7D-8FF5-453F-B161-68FEA485E9D5}" type="pres">
      <dgm:prSet presAssocID="{4EBCF81E-4756-4190-843A-5C44530869BC}" presName="childText" presStyleLbl="conFgAcc1" presStyleIdx="1" presStyleCnt="4">
        <dgm:presLayoutVars>
          <dgm:bulletEnabled val="1"/>
        </dgm:presLayoutVars>
      </dgm:prSet>
      <dgm:spPr/>
    </dgm:pt>
    <dgm:pt modelId="{F95CB583-1143-4C80-BE2E-D1EBA7C9BC05}" type="pres">
      <dgm:prSet presAssocID="{B6C11381-54F5-4630-A576-240676E9C1AF}" presName="spaceBetweenRectangles" presStyleCnt="0"/>
      <dgm:spPr/>
    </dgm:pt>
    <dgm:pt modelId="{4608537E-A0D8-4E75-9E71-0987D81654E4}" type="pres">
      <dgm:prSet presAssocID="{A6F7ED7C-379A-4C89-A476-81F91460A63D}" presName="parentLin" presStyleCnt="0"/>
      <dgm:spPr/>
    </dgm:pt>
    <dgm:pt modelId="{3658EB3B-8757-48A8-8EB3-AB5DE8EB79EF}" type="pres">
      <dgm:prSet presAssocID="{A6F7ED7C-379A-4C89-A476-81F91460A63D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980EDAA7-52EB-44D3-A4EF-30FFF3429B23}" type="pres">
      <dgm:prSet presAssocID="{A6F7ED7C-379A-4C89-A476-81F91460A63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F52CF7-B6C6-4E24-8865-07BB7C8343D6}" type="pres">
      <dgm:prSet presAssocID="{A6F7ED7C-379A-4C89-A476-81F91460A63D}" presName="negativeSpace" presStyleCnt="0"/>
      <dgm:spPr/>
    </dgm:pt>
    <dgm:pt modelId="{4324B587-FD94-4871-B070-44AA04745195}" type="pres">
      <dgm:prSet presAssocID="{A6F7ED7C-379A-4C89-A476-81F91460A63D}" presName="childText" presStyleLbl="conFgAcc1" presStyleIdx="2" presStyleCnt="4">
        <dgm:presLayoutVars>
          <dgm:bulletEnabled val="1"/>
        </dgm:presLayoutVars>
      </dgm:prSet>
      <dgm:spPr/>
    </dgm:pt>
    <dgm:pt modelId="{B479D8B2-F2E0-4035-8CD6-3CB2CA31F63C}" type="pres">
      <dgm:prSet presAssocID="{4160D127-62DE-4D37-B4AC-6A10B17841F7}" presName="spaceBetweenRectangles" presStyleCnt="0"/>
      <dgm:spPr/>
    </dgm:pt>
    <dgm:pt modelId="{7D76A176-4881-4A31-A628-289414C9C3C9}" type="pres">
      <dgm:prSet presAssocID="{CCDB0306-5D03-42C0-B3E0-AA475914E740}" presName="parentLin" presStyleCnt="0"/>
      <dgm:spPr/>
    </dgm:pt>
    <dgm:pt modelId="{A0E90EDE-BE48-40F7-941B-3F6A5FF15C53}" type="pres">
      <dgm:prSet presAssocID="{CCDB0306-5D03-42C0-B3E0-AA475914E740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1E913941-07A8-4837-8BA0-1D7BF1781B38}" type="pres">
      <dgm:prSet presAssocID="{CCDB0306-5D03-42C0-B3E0-AA475914E74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4540C3A-6F6D-4BFF-A31F-2575B5E3A4F6}" type="pres">
      <dgm:prSet presAssocID="{CCDB0306-5D03-42C0-B3E0-AA475914E740}" presName="negativeSpace" presStyleCnt="0"/>
      <dgm:spPr/>
    </dgm:pt>
    <dgm:pt modelId="{33C7C8B9-2CD2-43E3-AA22-2D337034F3A9}" type="pres">
      <dgm:prSet presAssocID="{CCDB0306-5D03-42C0-B3E0-AA475914E74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CE309BA-B4BA-4EC0-9170-B1EF8719D7A6}" type="presOf" srcId="{CCDB0306-5D03-42C0-B3E0-AA475914E740}" destId="{A0E90EDE-BE48-40F7-941B-3F6A5FF15C53}" srcOrd="0" destOrd="0" presId="urn:microsoft.com/office/officeart/2005/8/layout/list1"/>
    <dgm:cxn modelId="{097DD30E-DBAA-4465-9D54-7E714B9E19BF}" srcId="{E19866E0-812D-49A4-8161-62E645047FEF}" destId="{CCDB0306-5D03-42C0-B3E0-AA475914E740}" srcOrd="3" destOrd="0" parTransId="{D6D1F454-72DF-4BBB-88A6-8DF5776B920C}" sibTransId="{68ECFC15-FB21-47E7-A4C5-C4EB4C680694}"/>
    <dgm:cxn modelId="{6A712FF0-12EB-48AA-8E65-9AB78524E307}" type="presOf" srcId="{4EBCF81E-4756-4190-843A-5C44530869BC}" destId="{D881DCD7-80C4-4E33-B3B9-A5ACBEE936EC}" srcOrd="1" destOrd="0" presId="urn:microsoft.com/office/officeart/2005/8/layout/list1"/>
    <dgm:cxn modelId="{084B7D9C-22EB-4228-BD60-29B47A658EEA}" type="presOf" srcId="{E19866E0-812D-49A4-8161-62E645047FEF}" destId="{E05D5D47-0947-4FCB-B64C-CD54EF0FB74A}" srcOrd="0" destOrd="0" presId="urn:microsoft.com/office/officeart/2005/8/layout/list1"/>
    <dgm:cxn modelId="{B10C7285-C183-4813-9146-50088F2D51AD}" type="presOf" srcId="{A6F7ED7C-379A-4C89-A476-81F91460A63D}" destId="{980EDAA7-52EB-44D3-A4EF-30FFF3429B23}" srcOrd="1" destOrd="0" presId="urn:microsoft.com/office/officeart/2005/8/layout/list1"/>
    <dgm:cxn modelId="{F8C15DDA-BA4D-4BA9-AA18-A8EFBC5428E2}" srcId="{E19866E0-812D-49A4-8161-62E645047FEF}" destId="{680725A9-3C5B-4AB1-B778-EF93C1B9F4B5}" srcOrd="0" destOrd="0" parTransId="{C24EF8AB-8D8E-44C9-8F37-C5EC1709F34A}" sibTransId="{352D48F6-A623-4F4B-92B7-87E9D5A06F76}"/>
    <dgm:cxn modelId="{5A8C73FC-192A-483F-82EF-333E6D3D659F}" type="presOf" srcId="{CCDB0306-5D03-42C0-B3E0-AA475914E740}" destId="{1E913941-07A8-4837-8BA0-1D7BF1781B38}" srcOrd="1" destOrd="0" presId="urn:microsoft.com/office/officeart/2005/8/layout/list1"/>
    <dgm:cxn modelId="{4ECA922C-D952-4BD4-B981-24F871FD5181}" type="presOf" srcId="{680725A9-3C5B-4AB1-B778-EF93C1B9F4B5}" destId="{5C2F448A-D98E-4CA4-87EF-2D62086018D0}" srcOrd="1" destOrd="0" presId="urn:microsoft.com/office/officeart/2005/8/layout/list1"/>
    <dgm:cxn modelId="{1A8A56AA-B58B-46E0-913D-6DD4601E653A}" type="presOf" srcId="{680725A9-3C5B-4AB1-B778-EF93C1B9F4B5}" destId="{81834C87-4BB4-41A9-98A0-9DA0E479F0FA}" srcOrd="0" destOrd="0" presId="urn:microsoft.com/office/officeart/2005/8/layout/list1"/>
    <dgm:cxn modelId="{4B2FF8E0-42EC-408A-BE59-FAB719B3469B}" type="presOf" srcId="{A6F7ED7C-379A-4C89-A476-81F91460A63D}" destId="{3658EB3B-8757-48A8-8EB3-AB5DE8EB79EF}" srcOrd="0" destOrd="0" presId="urn:microsoft.com/office/officeart/2005/8/layout/list1"/>
    <dgm:cxn modelId="{C5B57B90-7AA5-4D89-9D0E-815BA4E2C087}" srcId="{E19866E0-812D-49A4-8161-62E645047FEF}" destId="{A6F7ED7C-379A-4C89-A476-81F91460A63D}" srcOrd="2" destOrd="0" parTransId="{D1960E81-3AAE-4E2E-B123-6339DD71B082}" sibTransId="{4160D127-62DE-4D37-B4AC-6A10B17841F7}"/>
    <dgm:cxn modelId="{690EDC05-1AD2-4139-80EB-6ECC08B5296C}" type="presOf" srcId="{4EBCF81E-4756-4190-843A-5C44530869BC}" destId="{80EA8FFE-42AE-40CB-A97A-28492275BEFF}" srcOrd="0" destOrd="0" presId="urn:microsoft.com/office/officeart/2005/8/layout/list1"/>
    <dgm:cxn modelId="{4F3E86AC-C10F-4EBB-B575-15B363F19026}" srcId="{E19866E0-812D-49A4-8161-62E645047FEF}" destId="{4EBCF81E-4756-4190-843A-5C44530869BC}" srcOrd="1" destOrd="0" parTransId="{28EA4074-9A45-4D41-86CC-3624B0E3C366}" sibTransId="{B6C11381-54F5-4630-A576-240676E9C1AF}"/>
    <dgm:cxn modelId="{9C6315B9-F746-4342-829F-DC69D1450AE5}" type="presParOf" srcId="{E05D5D47-0947-4FCB-B64C-CD54EF0FB74A}" destId="{C26089AB-3497-4117-BFD5-A715B9E3C6D3}" srcOrd="0" destOrd="0" presId="urn:microsoft.com/office/officeart/2005/8/layout/list1"/>
    <dgm:cxn modelId="{594F0FD1-9000-421C-B574-643553FF11A8}" type="presParOf" srcId="{C26089AB-3497-4117-BFD5-A715B9E3C6D3}" destId="{81834C87-4BB4-41A9-98A0-9DA0E479F0FA}" srcOrd="0" destOrd="0" presId="urn:microsoft.com/office/officeart/2005/8/layout/list1"/>
    <dgm:cxn modelId="{8F3D81D9-B447-4731-A97C-29B303BC8FFE}" type="presParOf" srcId="{C26089AB-3497-4117-BFD5-A715B9E3C6D3}" destId="{5C2F448A-D98E-4CA4-87EF-2D62086018D0}" srcOrd="1" destOrd="0" presId="urn:microsoft.com/office/officeart/2005/8/layout/list1"/>
    <dgm:cxn modelId="{B418C26F-0967-4C4E-B442-6914AAE532CE}" type="presParOf" srcId="{E05D5D47-0947-4FCB-B64C-CD54EF0FB74A}" destId="{EF2468D3-EBB5-4FA3-A320-35318848FBB7}" srcOrd="1" destOrd="0" presId="urn:microsoft.com/office/officeart/2005/8/layout/list1"/>
    <dgm:cxn modelId="{03932D45-EAEE-47FC-9D3F-3E43BE1973DC}" type="presParOf" srcId="{E05D5D47-0947-4FCB-B64C-CD54EF0FB74A}" destId="{F290DE26-DA27-479A-BFBB-171459C29B58}" srcOrd="2" destOrd="0" presId="urn:microsoft.com/office/officeart/2005/8/layout/list1"/>
    <dgm:cxn modelId="{96DF169C-53ED-4053-BD1A-F468F925B5D5}" type="presParOf" srcId="{E05D5D47-0947-4FCB-B64C-CD54EF0FB74A}" destId="{9896DCCD-594D-4314-B487-9440F83DD77B}" srcOrd="3" destOrd="0" presId="urn:microsoft.com/office/officeart/2005/8/layout/list1"/>
    <dgm:cxn modelId="{58BBFDDB-599C-438B-B243-BF0D5B1C2076}" type="presParOf" srcId="{E05D5D47-0947-4FCB-B64C-CD54EF0FB74A}" destId="{A4B78205-3C01-4DA5-A970-5BA92C6AB31D}" srcOrd="4" destOrd="0" presId="urn:microsoft.com/office/officeart/2005/8/layout/list1"/>
    <dgm:cxn modelId="{833B236A-66A3-44F2-8BC7-5BD834C1D5B4}" type="presParOf" srcId="{A4B78205-3C01-4DA5-A970-5BA92C6AB31D}" destId="{80EA8FFE-42AE-40CB-A97A-28492275BEFF}" srcOrd="0" destOrd="0" presId="urn:microsoft.com/office/officeart/2005/8/layout/list1"/>
    <dgm:cxn modelId="{95E43D3D-F126-4E84-8C88-D5AB077B2AA1}" type="presParOf" srcId="{A4B78205-3C01-4DA5-A970-5BA92C6AB31D}" destId="{D881DCD7-80C4-4E33-B3B9-A5ACBEE936EC}" srcOrd="1" destOrd="0" presId="urn:microsoft.com/office/officeart/2005/8/layout/list1"/>
    <dgm:cxn modelId="{C7927787-7C1A-42F8-9657-EB7D4F4DF55B}" type="presParOf" srcId="{E05D5D47-0947-4FCB-B64C-CD54EF0FB74A}" destId="{ACF34004-D4C3-4758-ADA2-A1714316C2FA}" srcOrd="5" destOrd="0" presId="urn:microsoft.com/office/officeart/2005/8/layout/list1"/>
    <dgm:cxn modelId="{FA0A17E3-7C41-477D-8437-970D054B9E1B}" type="presParOf" srcId="{E05D5D47-0947-4FCB-B64C-CD54EF0FB74A}" destId="{DA816D7D-8FF5-453F-B161-68FEA485E9D5}" srcOrd="6" destOrd="0" presId="urn:microsoft.com/office/officeart/2005/8/layout/list1"/>
    <dgm:cxn modelId="{48533CB9-7E65-4A1A-94E0-2E14AA85D757}" type="presParOf" srcId="{E05D5D47-0947-4FCB-B64C-CD54EF0FB74A}" destId="{F95CB583-1143-4C80-BE2E-D1EBA7C9BC05}" srcOrd="7" destOrd="0" presId="urn:microsoft.com/office/officeart/2005/8/layout/list1"/>
    <dgm:cxn modelId="{2F25A9A3-BD5B-4436-976C-1D34F35989D1}" type="presParOf" srcId="{E05D5D47-0947-4FCB-B64C-CD54EF0FB74A}" destId="{4608537E-A0D8-4E75-9E71-0987D81654E4}" srcOrd="8" destOrd="0" presId="urn:microsoft.com/office/officeart/2005/8/layout/list1"/>
    <dgm:cxn modelId="{60D86489-E8A9-46C3-B02A-94C1001B230D}" type="presParOf" srcId="{4608537E-A0D8-4E75-9E71-0987D81654E4}" destId="{3658EB3B-8757-48A8-8EB3-AB5DE8EB79EF}" srcOrd="0" destOrd="0" presId="urn:microsoft.com/office/officeart/2005/8/layout/list1"/>
    <dgm:cxn modelId="{EF0C433A-7514-4729-98DE-00C2BB128B57}" type="presParOf" srcId="{4608537E-A0D8-4E75-9E71-0987D81654E4}" destId="{980EDAA7-52EB-44D3-A4EF-30FFF3429B23}" srcOrd="1" destOrd="0" presId="urn:microsoft.com/office/officeart/2005/8/layout/list1"/>
    <dgm:cxn modelId="{51453D88-4FA6-47FA-B701-ED7B1E0DEC5C}" type="presParOf" srcId="{E05D5D47-0947-4FCB-B64C-CD54EF0FB74A}" destId="{5CF52CF7-B6C6-4E24-8865-07BB7C8343D6}" srcOrd="9" destOrd="0" presId="urn:microsoft.com/office/officeart/2005/8/layout/list1"/>
    <dgm:cxn modelId="{8684250E-F7A6-481C-B95A-890422D1D04B}" type="presParOf" srcId="{E05D5D47-0947-4FCB-B64C-CD54EF0FB74A}" destId="{4324B587-FD94-4871-B070-44AA04745195}" srcOrd="10" destOrd="0" presId="urn:microsoft.com/office/officeart/2005/8/layout/list1"/>
    <dgm:cxn modelId="{C733C0D5-FFE0-4F5D-AA3F-5815199E6159}" type="presParOf" srcId="{E05D5D47-0947-4FCB-B64C-CD54EF0FB74A}" destId="{B479D8B2-F2E0-4035-8CD6-3CB2CA31F63C}" srcOrd="11" destOrd="0" presId="urn:microsoft.com/office/officeart/2005/8/layout/list1"/>
    <dgm:cxn modelId="{E1849B2D-A8D1-4556-8B04-FACEB6A88262}" type="presParOf" srcId="{E05D5D47-0947-4FCB-B64C-CD54EF0FB74A}" destId="{7D76A176-4881-4A31-A628-289414C9C3C9}" srcOrd="12" destOrd="0" presId="urn:microsoft.com/office/officeart/2005/8/layout/list1"/>
    <dgm:cxn modelId="{0774EE85-6369-4608-9B04-092C72D19F9B}" type="presParOf" srcId="{7D76A176-4881-4A31-A628-289414C9C3C9}" destId="{A0E90EDE-BE48-40F7-941B-3F6A5FF15C53}" srcOrd="0" destOrd="0" presId="urn:microsoft.com/office/officeart/2005/8/layout/list1"/>
    <dgm:cxn modelId="{2AF8C727-E13E-484B-812C-2605BE088672}" type="presParOf" srcId="{7D76A176-4881-4A31-A628-289414C9C3C9}" destId="{1E913941-07A8-4837-8BA0-1D7BF1781B38}" srcOrd="1" destOrd="0" presId="urn:microsoft.com/office/officeart/2005/8/layout/list1"/>
    <dgm:cxn modelId="{980FB3FC-494D-4B28-B29E-0CF82F4A8AA6}" type="presParOf" srcId="{E05D5D47-0947-4FCB-B64C-CD54EF0FB74A}" destId="{B4540C3A-6F6D-4BFF-A31F-2575B5E3A4F6}" srcOrd="13" destOrd="0" presId="urn:microsoft.com/office/officeart/2005/8/layout/list1"/>
    <dgm:cxn modelId="{801037B2-0A4B-4BA6-A5AC-0ECB28D87969}" type="presParOf" srcId="{E05D5D47-0947-4FCB-B64C-CD54EF0FB74A}" destId="{33C7C8B9-2CD2-43E3-AA22-2D337034F3A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8E27D8-3B92-48BF-9819-13063DC0F4E5}" type="doc">
      <dgm:prSet loTypeId="urn:microsoft.com/office/officeart/2008/layout/HalfCircleOrganizationChart" loCatId="hierarchy" qsTypeId="urn:microsoft.com/office/officeart/2005/8/quickstyle/simple1#4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11D48A19-28E8-4A7D-9BE2-94289D27C12A}">
      <dgm:prSet phldrT="[文本]"/>
      <dgm:spPr/>
      <dgm:t>
        <a:bodyPr/>
        <a:lstStyle/>
        <a:p>
          <a:endParaRPr lang="zh-CN" altLang="en-US" dirty="0"/>
        </a:p>
      </dgm:t>
    </dgm:pt>
    <dgm:pt modelId="{0FA00727-8507-4609-BDEB-F9637C509016}" type="parTrans" cxnId="{6DD98081-16D2-4DD8-BFB8-A4201EE12A52}">
      <dgm:prSet/>
      <dgm:spPr/>
      <dgm:t>
        <a:bodyPr/>
        <a:lstStyle/>
        <a:p>
          <a:endParaRPr lang="zh-CN" altLang="en-US"/>
        </a:p>
      </dgm:t>
    </dgm:pt>
    <dgm:pt modelId="{C6A2318F-7AD1-4104-8631-E66F54EFDEE7}" type="sibTrans" cxnId="{6DD98081-16D2-4DD8-BFB8-A4201EE12A52}">
      <dgm:prSet/>
      <dgm:spPr/>
      <dgm:t>
        <a:bodyPr/>
        <a:lstStyle/>
        <a:p>
          <a:endParaRPr lang="zh-CN" altLang="en-US"/>
        </a:p>
      </dgm:t>
    </dgm:pt>
    <dgm:pt modelId="{43CA2735-441F-4D7B-AD2E-20FA82A17795}" type="asst">
      <dgm:prSet phldrT="[文本]"/>
      <dgm:spPr/>
      <dgm:t>
        <a:bodyPr/>
        <a:lstStyle/>
        <a:p>
          <a:r>
            <a:rPr lang="zh-CN" altLang="en-US" dirty="0" smtClean="0"/>
            <a:t>健康</a:t>
          </a:r>
          <a:endParaRPr lang="zh-CN" altLang="en-US" dirty="0"/>
        </a:p>
      </dgm:t>
    </dgm:pt>
    <dgm:pt modelId="{C4919573-B5D2-47C6-A78A-F3B06AD5789E}" type="parTrans" cxnId="{B0DC1322-171C-4CFA-A4E6-1E39EEC958DC}">
      <dgm:prSet/>
      <dgm:spPr/>
      <dgm:t>
        <a:bodyPr/>
        <a:lstStyle/>
        <a:p>
          <a:endParaRPr lang="zh-CN" altLang="en-US"/>
        </a:p>
      </dgm:t>
    </dgm:pt>
    <dgm:pt modelId="{A42FDAA6-E1D2-466F-AFCB-4948832281E2}" type="sibTrans" cxnId="{B0DC1322-171C-4CFA-A4E6-1E39EEC958DC}">
      <dgm:prSet/>
      <dgm:spPr/>
      <dgm:t>
        <a:bodyPr/>
        <a:lstStyle/>
        <a:p>
          <a:endParaRPr lang="zh-CN" altLang="en-US"/>
        </a:p>
      </dgm:t>
    </dgm:pt>
    <dgm:pt modelId="{1732E01B-6F83-4903-AD56-D530DCE08DF9}">
      <dgm:prSet phldrT="[文本]"/>
      <dgm:spPr/>
      <dgm:t>
        <a:bodyPr/>
        <a:lstStyle/>
        <a:p>
          <a:r>
            <a:rPr lang="zh-CN" altLang="en-US" dirty="0" smtClean="0"/>
            <a:t>家庭</a:t>
          </a:r>
          <a:endParaRPr lang="zh-CN" altLang="en-US" dirty="0"/>
        </a:p>
      </dgm:t>
    </dgm:pt>
    <dgm:pt modelId="{26127192-FBAD-4C73-9264-D328847E1E19}" type="parTrans" cxnId="{671985C8-BA41-4FD5-9CB2-6001A15B28E4}">
      <dgm:prSet/>
      <dgm:spPr/>
      <dgm:t>
        <a:bodyPr/>
        <a:lstStyle/>
        <a:p>
          <a:endParaRPr lang="zh-CN" altLang="en-US"/>
        </a:p>
      </dgm:t>
    </dgm:pt>
    <dgm:pt modelId="{3A287939-BEA1-4942-A473-AA18BB6B508A}" type="sibTrans" cxnId="{671985C8-BA41-4FD5-9CB2-6001A15B28E4}">
      <dgm:prSet/>
      <dgm:spPr/>
      <dgm:t>
        <a:bodyPr/>
        <a:lstStyle/>
        <a:p>
          <a:endParaRPr lang="zh-CN" altLang="en-US"/>
        </a:p>
      </dgm:t>
    </dgm:pt>
    <dgm:pt modelId="{3D8B6DB2-34DE-4938-B6ED-D72F016AF494}">
      <dgm:prSet phldrT="[文本]"/>
      <dgm:spPr/>
      <dgm:t>
        <a:bodyPr/>
        <a:lstStyle/>
        <a:p>
          <a:r>
            <a:rPr lang="zh-CN" altLang="en-US" dirty="0" smtClean="0"/>
            <a:t>事业</a:t>
          </a:r>
          <a:endParaRPr lang="zh-CN" altLang="en-US" dirty="0"/>
        </a:p>
      </dgm:t>
    </dgm:pt>
    <dgm:pt modelId="{8FAEB5D3-5832-4055-AC20-C57FCC812820}" type="parTrans" cxnId="{2C42CBC2-21F7-4172-8D22-01C5129B9556}">
      <dgm:prSet/>
      <dgm:spPr/>
      <dgm:t>
        <a:bodyPr/>
        <a:lstStyle/>
        <a:p>
          <a:endParaRPr lang="zh-CN" altLang="en-US"/>
        </a:p>
      </dgm:t>
    </dgm:pt>
    <dgm:pt modelId="{3BC9FBEB-425D-4D73-8463-2BC41009F7BA}" type="sibTrans" cxnId="{2C42CBC2-21F7-4172-8D22-01C5129B9556}">
      <dgm:prSet/>
      <dgm:spPr/>
      <dgm:t>
        <a:bodyPr/>
        <a:lstStyle/>
        <a:p>
          <a:endParaRPr lang="zh-CN" altLang="en-US"/>
        </a:p>
      </dgm:t>
    </dgm:pt>
    <dgm:pt modelId="{9CA92055-EFBA-41AF-BE6F-9E1298EE2DFE}">
      <dgm:prSet phldrT="[文本]"/>
      <dgm:spPr/>
      <dgm:t>
        <a:bodyPr/>
        <a:lstStyle/>
        <a:p>
          <a:r>
            <a:rPr lang="zh-CN" altLang="en-US" dirty="0" smtClean="0"/>
            <a:t>环境</a:t>
          </a:r>
          <a:endParaRPr lang="zh-CN" altLang="en-US" dirty="0"/>
        </a:p>
      </dgm:t>
    </dgm:pt>
    <dgm:pt modelId="{E4F0F38D-D8AC-4133-93E9-E7BE20475105}" type="parTrans" cxnId="{03298FEF-7A1A-4CB9-8D0F-CA331DA5E62C}">
      <dgm:prSet/>
      <dgm:spPr/>
      <dgm:t>
        <a:bodyPr/>
        <a:lstStyle/>
        <a:p>
          <a:endParaRPr lang="zh-CN" altLang="en-US"/>
        </a:p>
      </dgm:t>
    </dgm:pt>
    <dgm:pt modelId="{F4C9E69F-3315-47CB-B672-59560BA26850}" type="sibTrans" cxnId="{03298FEF-7A1A-4CB9-8D0F-CA331DA5E62C}">
      <dgm:prSet/>
      <dgm:spPr/>
      <dgm:t>
        <a:bodyPr/>
        <a:lstStyle/>
        <a:p>
          <a:endParaRPr lang="zh-CN" altLang="en-US"/>
        </a:p>
      </dgm:t>
    </dgm:pt>
    <dgm:pt modelId="{E27B030A-BF56-445F-8C61-3CB0090CB881}" type="pres">
      <dgm:prSet presAssocID="{798E27D8-3B92-48BF-9819-13063DC0F4E5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264F466-3048-475F-BB0C-FF21722C5C9F}" type="pres">
      <dgm:prSet presAssocID="{11D48A19-28E8-4A7D-9BE2-94289D27C12A}" presName="hierRoot1" presStyleCnt="0">
        <dgm:presLayoutVars>
          <dgm:hierBranch val="init"/>
        </dgm:presLayoutVars>
      </dgm:prSet>
      <dgm:spPr/>
    </dgm:pt>
    <dgm:pt modelId="{F104292A-884F-4A32-9961-53A1F8067F8F}" type="pres">
      <dgm:prSet presAssocID="{11D48A19-28E8-4A7D-9BE2-94289D27C12A}" presName="rootComposite1" presStyleCnt="0"/>
      <dgm:spPr/>
    </dgm:pt>
    <dgm:pt modelId="{200B12AF-5F3F-452A-91BF-B37E3F9544C1}" type="pres">
      <dgm:prSet presAssocID="{11D48A19-28E8-4A7D-9BE2-94289D27C12A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248E71A-760C-4BCB-A51E-FDB12FAD0822}" type="pres">
      <dgm:prSet presAssocID="{11D48A19-28E8-4A7D-9BE2-94289D27C12A}" presName="topArc1" presStyleLbl="parChTrans1D1" presStyleIdx="0" presStyleCnt="10"/>
      <dgm:spPr/>
    </dgm:pt>
    <dgm:pt modelId="{CC6C132B-CF38-4DF6-9FF3-9D996448522E}" type="pres">
      <dgm:prSet presAssocID="{11D48A19-28E8-4A7D-9BE2-94289D27C12A}" presName="bottomArc1" presStyleLbl="parChTrans1D1" presStyleIdx="1" presStyleCnt="10"/>
      <dgm:spPr/>
    </dgm:pt>
    <dgm:pt modelId="{6C1EC6B4-3BB3-467D-8625-A51BD0D438EE}" type="pres">
      <dgm:prSet presAssocID="{11D48A19-28E8-4A7D-9BE2-94289D27C12A}" presName="topConnNode1" presStyleLbl="node1" presStyleIdx="0" presStyleCnt="0"/>
      <dgm:spPr/>
      <dgm:t>
        <a:bodyPr/>
        <a:lstStyle/>
        <a:p>
          <a:endParaRPr lang="zh-CN" altLang="en-US"/>
        </a:p>
      </dgm:t>
    </dgm:pt>
    <dgm:pt modelId="{1EA38A82-86A8-4B06-9FCD-3ADDE44D2DA4}" type="pres">
      <dgm:prSet presAssocID="{11D48A19-28E8-4A7D-9BE2-94289D27C12A}" presName="hierChild2" presStyleCnt="0"/>
      <dgm:spPr/>
    </dgm:pt>
    <dgm:pt modelId="{FEAE5CEC-D4C2-4E77-93AA-FB301E2906C8}" type="pres">
      <dgm:prSet presAssocID="{26127192-FBAD-4C73-9264-D328847E1E19}" presName="Name28" presStyleLbl="parChTrans1D2" presStyleIdx="0" presStyleCnt="4"/>
      <dgm:spPr/>
      <dgm:t>
        <a:bodyPr/>
        <a:lstStyle/>
        <a:p>
          <a:endParaRPr lang="zh-CN" altLang="en-US"/>
        </a:p>
      </dgm:t>
    </dgm:pt>
    <dgm:pt modelId="{B0E804E9-0D92-4D99-AC67-7AB04A9B28A7}" type="pres">
      <dgm:prSet presAssocID="{1732E01B-6F83-4903-AD56-D530DCE08DF9}" presName="hierRoot2" presStyleCnt="0">
        <dgm:presLayoutVars>
          <dgm:hierBranch val="init"/>
        </dgm:presLayoutVars>
      </dgm:prSet>
      <dgm:spPr/>
    </dgm:pt>
    <dgm:pt modelId="{E38DBED8-6651-42E0-B8EC-D11F28D2842C}" type="pres">
      <dgm:prSet presAssocID="{1732E01B-6F83-4903-AD56-D530DCE08DF9}" presName="rootComposite2" presStyleCnt="0"/>
      <dgm:spPr/>
    </dgm:pt>
    <dgm:pt modelId="{24F676AC-7FF2-4E4D-8C95-126744C9C6B3}" type="pres">
      <dgm:prSet presAssocID="{1732E01B-6F83-4903-AD56-D530DCE08DF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836CDDD-9505-4554-8A76-8BDE65C3BDBC}" type="pres">
      <dgm:prSet presAssocID="{1732E01B-6F83-4903-AD56-D530DCE08DF9}" presName="topArc2" presStyleLbl="parChTrans1D1" presStyleIdx="2" presStyleCnt="10"/>
      <dgm:spPr/>
    </dgm:pt>
    <dgm:pt modelId="{FE564069-4EDA-47C6-A8F8-00AB456EC9B0}" type="pres">
      <dgm:prSet presAssocID="{1732E01B-6F83-4903-AD56-D530DCE08DF9}" presName="bottomArc2" presStyleLbl="parChTrans1D1" presStyleIdx="3" presStyleCnt="10"/>
      <dgm:spPr/>
    </dgm:pt>
    <dgm:pt modelId="{A97A4EFF-F3B5-4E7F-A085-8E619C5DB53B}" type="pres">
      <dgm:prSet presAssocID="{1732E01B-6F83-4903-AD56-D530DCE08DF9}" presName="topConnNode2" presStyleLbl="node2" presStyleIdx="0" presStyleCnt="0"/>
      <dgm:spPr/>
      <dgm:t>
        <a:bodyPr/>
        <a:lstStyle/>
        <a:p>
          <a:endParaRPr lang="zh-CN" altLang="en-US"/>
        </a:p>
      </dgm:t>
    </dgm:pt>
    <dgm:pt modelId="{81DD85A0-FF7C-42F8-8C94-8FFEBD4DAA6D}" type="pres">
      <dgm:prSet presAssocID="{1732E01B-6F83-4903-AD56-D530DCE08DF9}" presName="hierChild4" presStyleCnt="0"/>
      <dgm:spPr/>
    </dgm:pt>
    <dgm:pt modelId="{EB8B1A6A-DC0C-4492-A7FE-32C7B17148D4}" type="pres">
      <dgm:prSet presAssocID="{1732E01B-6F83-4903-AD56-D530DCE08DF9}" presName="hierChild5" presStyleCnt="0"/>
      <dgm:spPr/>
    </dgm:pt>
    <dgm:pt modelId="{F5D7E0CE-0234-4EBE-A6A6-2F318FEB4676}" type="pres">
      <dgm:prSet presAssocID="{8FAEB5D3-5832-4055-AC20-C57FCC812820}" presName="Name28" presStyleLbl="parChTrans1D2" presStyleIdx="1" presStyleCnt="4"/>
      <dgm:spPr/>
      <dgm:t>
        <a:bodyPr/>
        <a:lstStyle/>
        <a:p>
          <a:endParaRPr lang="zh-CN" altLang="en-US"/>
        </a:p>
      </dgm:t>
    </dgm:pt>
    <dgm:pt modelId="{7B73A15F-BD15-4268-90ED-0494B51547D9}" type="pres">
      <dgm:prSet presAssocID="{3D8B6DB2-34DE-4938-B6ED-D72F016AF494}" presName="hierRoot2" presStyleCnt="0">
        <dgm:presLayoutVars>
          <dgm:hierBranch val="init"/>
        </dgm:presLayoutVars>
      </dgm:prSet>
      <dgm:spPr/>
    </dgm:pt>
    <dgm:pt modelId="{9410576C-6AF9-4E68-A737-D533C107F240}" type="pres">
      <dgm:prSet presAssocID="{3D8B6DB2-34DE-4938-B6ED-D72F016AF494}" presName="rootComposite2" presStyleCnt="0"/>
      <dgm:spPr/>
    </dgm:pt>
    <dgm:pt modelId="{F5DF45E3-314B-49EF-BE0E-548D034C3868}" type="pres">
      <dgm:prSet presAssocID="{3D8B6DB2-34DE-4938-B6ED-D72F016AF49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28310A-8926-487A-969D-AE6B17A3E453}" type="pres">
      <dgm:prSet presAssocID="{3D8B6DB2-34DE-4938-B6ED-D72F016AF494}" presName="topArc2" presStyleLbl="parChTrans1D1" presStyleIdx="4" presStyleCnt="10"/>
      <dgm:spPr/>
    </dgm:pt>
    <dgm:pt modelId="{3FBDB637-F3CA-4F2A-A001-A013C3413DA1}" type="pres">
      <dgm:prSet presAssocID="{3D8B6DB2-34DE-4938-B6ED-D72F016AF494}" presName="bottomArc2" presStyleLbl="parChTrans1D1" presStyleIdx="5" presStyleCnt="10"/>
      <dgm:spPr/>
    </dgm:pt>
    <dgm:pt modelId="{CF78F72F-7B1A-4A88-83C6-1BE7C224DD91}" type="pres">
      <dgm:prSet presAssocID="{3D8B6DB2-34DE-4938-B6ED-D72F016AF494}" presName="topConnNode2" presStyleLbl="node2" presStyleIdx="0" presStyleCnt="0"/>
      <dgm:spPr/>
      <dgm:t>
        <a:bodyPr/>
        <a:lstStyle/>
        <a:p>
          <a:endParaRPr lang="zh-CN" altLang="en-US"/>
        </a:p>
      </dgm:t>
    </dgm:pt>
    <dgm:pt modelId="{83D9F782-927A-4EA2-B9C4-73430BCB77E1}" type="pres">
      <dgm:prSet presAssocID="{3D8B6DB2-34DE-4938-B6ED-D72F016AF494}" presName="hierChild4" presStyleCnt="0"/>
      <dgm:spPr/>
    </dgm:pt>
    <dgm:pt modelId="{B26ED6C7-E1FE-4F6F-AC95-AD47CAC904F1}" type="pres">
      <dgm:prSet presAssocID="{3D8B6DB2-34DE-4938-B6ED-D72F016AF494}" presName="hierChild5" presStyleCnt="0"/>
      <dgm:spPr/>
    </dgm:pt>
    <dgm:pt modelId="{BF2B3A60-1D30-4A0A-9FD3-15ADD1A83AC5}" type="pres">
      <dgm:prSet presAssocID="{E4F0F38D-D8AC-4133-93E9-E7BE20475105}" presName="Name28" presStyleLbl="parChTrans1D2" presStyleIdx="2" presStyleCnt="4"/>
      <dgm:spPr/>
      <dgm:t>
        <a:bodyPr/>
        <a:lstStyle/>
        <a:p>
          <a:endParaRPr lang="zh-CN" altLang="en-US"/>
        </a:p>
      </dgm:t>
    </dgm:pt>
    <dgm:pt modelId="{A886E782-075D-475B-AAD2-97F433F8DE23}" type="pres">
      <dgm:prSet presAssocID="{9CA92055-EFBA-41AF-BE6F-9E1298EE2DFE}" presName="hierRoot2" presStyleCnt="0">
        <dgm:presLayoutVars>
          <dgm:hierBranch val="init"/>
        </dgm:presLayoutVars>
      </dgm:prSet>
      <dgm:spPr/>
    </dgm:pt>
    <dgm:pt modelId="{9E70281D-BE3C-41D2-BB7B-0E71D2EAF82C}" type="pres">
      <dgm:prSet presAssocID="{9CA92055-EFBA-41AF-BE6F-9E1298EE2DFE}" presName="rootComposite2" presStyleCnt="0"/>
      <dgm:spPr/>
    </dgm:pt>
    <dgm:pt modelId="{AF01C657-F532-43F2-B873-5BFC2C261E09}" type="pres">
      <dgm:prSet presAssocID="{9CA92055-EFBA-41AF-BE6F-9E1298EE2DFE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96F1D2-8321-4AB0-9C94-346D93F1B416}" type="pres">
      <dgm:prSet presAssocID="{9CA92055-EFBA-41AF-BE6F-9E1298EE2DFE}" presName="topArc2" presStyleLbl="parChTrans1D1" presStyleIdx="6" presStyleCnt="10"/>
      <dgm:spPr/>
    </dgm:pt>
    <dgm:pt modelId="{E761E8AE-B770-4826-B946-ABBD1D31096C}" type="pres">
      <dgm:prSet presAssocID="{9CA92055-EFBA-41AF-BE6F-9E1298EE2DFE}" presName="bottomArc2" presStyleLbl="parChTrans1D1" presStyleIdx="7" presStyleCnt="10"/>
      <dgm:spPr/>
    </dgm:pt>
    <dgm:pt modelId="{1EAB5DDF-07CA-4493-B01C-8C21C7B522AB}" type="pres">
      <dgm:prSet presAssocID="{9CA92055-EFBA-41AF-BE6F-9E1298EE2DFE}" presName="topConnNode2" presStyleLbl="node2" presStyleIdx="0" presStyleCnt="0"/>
      <dgm:spPr/>
      <dgm:t>
        <a:bodyPr/>
        <a:lstStyle/>
        <a:p>
          <a:endParaRPr lang="zh-CN" altLang="en-US"/>
        </a:p>
      </dgm:t>
    </dgm:pt>
    <dgm:pt modelId="{7BC7CC10-B548-4092-81AB-90531117517D}" type="pres">
      <dgm:prSet presAssocID="{9CA92055-EFBA-41AF-BE6F-9E1298EE2DFE}" presName="hierChild4" presStyleCnt="0"/>
      <dgm:spPr/>
    </dgm:pt>
    <dgm:pt modelId="{BBACE86E-F387-419D-A7B7-A6C90A44B49A}" type="pres">
      <dgm:prSet presAssocID="{9CA92055-EFBA-41AF-BE6F-9E1298EE2DFE}" presName="hierChild5" presStyleCnt="0"/>
      <dgm:spPr/>
    </dgm:pt>
    <dgm:pt modelId="{B10216FC-0489-4BF2-8BEC-066470A794F6}" type="pres">
      <dgm:prSet presAssocID="{11D48A19-28E8-4A7D-9BE2-94289D27C12A}" presName="hierChild3" presStyleCnt="0"/>
      <dgm:spPr/>
    </dgm:pt>
    <dgm:pt modelId="{A6EE39CD-2045-47DC-8436-8B4E3BFFC816}" type="pres">
      <dgm:prSet presAssocID="{C4919573-B5D2-47C6-A78A-F3B06AD5789E}" presName="Name101" presStyleLbl="parChTrans1D2" presStyleIdx="3" presStyleCnt="4"/>
      <dgm:spPr/>
      <dgm:t>
        <a:bodyPr/>
        <a:lstStyle/>
        <a:p>
          <a:endParaRPr lang="zh-CN" altLang="en-US"/>
        </a:p>
      </dgm:t>
    </dgm:pt>
    <dgm:pt modelId="{907A067E-5CAD-4125-9ADA-6116ABACE2BC}" type="pres">
      <dgm:prSet presAssocID="{43CA2735-441F-4D7B-AD2E-20FA82A17795}" presName="hierRoot3" presStyleCnt="0">
        <dgm:presLayoutVars>
          <dgm:hierBranch val="init"/>
        </dgm:presLayoutVars>
      </dgm:prSet>
      <dgm:spPr/>
    </dgm:pt>
    <dgm:pt modelId="{467C8F57-BE53-4366-9957-AA646D1C0BA8}" type="pres">
      <dgm:prSet presAssocID="{43CA2735-441F-4D7B-AD2E-20FA82A17795}" presName="rootComposite3" presStyleCnt="0"/>
      <dgm:spPr/>
    </dgm:pt>
    <dgm:pt modelId="{1441EEAF-2CD5-4C4D-8C97-6D60D5232B93}" type="pres">
      <dgm:prSet presAssocID="{43CA2735-441F-4D7B-AD2E-20FA82A17795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6204F56-9EC3-4EDB-9105-AE235D1750A9}" type="pres">
      <dgm:prSet presAssocID="{43CA2735-441F-4D7B-AD2E-20FA82A17795}" presName="topArc3" presStyleLbl="parChTrans1D1" presStyleIdx="8" presStyleCnt="10"/>
      <dgm:spPr/>
      <dgm:t>
        <a:bodyPr/>
        <a:lstStyle/>
        <a:p>
          <a:endParaRPr lang="zh-CN" altLang="en-US"/>
        </a:p>
      </dgm:t>
    </dgm:pt>
    <dgm:pt modelId="{0417CCCF-D8C7-447E-AC82-C62BE8D88044}" type="pres">
      <dgm:prSet presAssocID="{43CA2735-441F-4D7B-AD2E-20FA82A17795}" presName="bottomArc3" presStyleLbl="parChTrans1D1" presStyleIdx="9" presStyleCnt="10"/>
      <dgm:spPr/>
      <dgm:t>
        <a:bodyPr/>
        <a:lstStyle/>
        <a:p>
          <a:endParaRPr lang="zh-CN" altLang="en-US"/>
        </a:p>
      </dgm:t>
    </dgm:pt>
    <dgm:pt modelId="{74972824-905F-4CA6-B15A-D3EA13A5CD26}" type="pres">
      <dgm:prSet presAssocID="{43CA2735-441F-4D7B-AD2E-20FA82A17795}" presName="topConnNode3" presStyleLbl="asst1" presStyleIdx="0" presStyleCnt="0"/>
      <dgm:spPr/>
      <dgm:t>
        <a:bodyPr/>
        <a:lstStyle/>
        <a:p>
          <a:endParaRPr lang="zh-CN" altLang="en-US"/>
        </a:p>
      </dgm:t>
    </dgm:pt>
    <dgm:pt modelId="{0DA04A0F-2904-47B6-BBA6-56F00FDF6A83}" type="pres">
      <dgm:prSet presAssocID="{43CA2735-441F-4D7B-AD2E-20FA82A17795}" presName="hierChild6" presStyleCnt="0"/>
      <dgm:spPr/>
    </dgm:pt>
    <dgm:pt modelId="{B47BC782-8B48-45BC-837F-7F6930BB4EC4}" type="pres">
      <dgm:prSet presAssocID="{43CA2735-441F-4D7B-AD2E-20FA82A17795}" presName="hierChild7" presStyleCnt="0"/>
      <dgm:spPr/>
    </dgm:pt>
  </dgm:ptLst>
  <dgm:cxnLst>
    <dgm:cxn modelId="{672537C9-E482-4FF1-8489-8BFE81E297FC}" type="presOf" srcId="{9CA92055-EFBA-41AF-BE6F-9E1298EE2DFE}" destId="{1EAB5DDF-07CA-4493-B01C-8C21C7B522AB}" srcOrd="1" destOrd="0" presId="urn:microsoft.com/office/officeart/2008/layout/HalfCircleOrganizationChart"/>
    <dgm:cxn modelId="{671985C8-BA41-4FD5-9CB2-6001A15B28E4}" srcId="{11D48A19-28E8-4A7D-9BE2-94289D27C12A}" destId="{1732E01B-6F83-4903-AD56-D530DCE08DF9}" srcOrd="1" destOrd="0" parTransId="{26127192-FBAD-4C73-9264-D328847E1E19}" sibTransId="{3A287939-BEA1-4942-A473-AA18BB6B508A}"/>
    <dgm:cxn modelId="{C76D9561-2CE9-47AF-94F5-257DDFFECF6C}" type="presOf" srcId="{3D8B6DB2-34DE-4938-B6ED-D72F016AF494}" destId="{F5DF45E3-314B-49EF-BE0E-548D034C3868}" srcOrd="0" destOrd="0" presId="urn:microsoft.com/office/officeart/2008/layout/HalfCircleOrganizationChart"/>
    <dgm:cxn modelId="{DEE4AF56-648B-4037-A2AA-70AE4855568F}" type="presOf" srcId="{E4F0F38D-D8AC-4133-93E9-E7BE20475105}" destId="{BF2B3A60-1D30-4A0A-9FD3-15ADD1A83AC5}" srcOrd="0" destOrd="0" presId="urn:microsoft.com/office/officeart/2008/layout/HalfCircleOrganizationChart"/>
    <dgm:cxn modelId="{03298FEF-7A1A-4CB9-8D0F-CA331DA5E62C}" srcId="{11D48A19-28E8-4A7D-9BE2-94289D27C12A}" destId="{9CA92055-EFBA-41AF-BE6F-9E1298EE2DFE}" srcOrd="3" destOrd="0" parTransId="{E4F0F38D-D8AC-4133-93E9-E7BE20475105}" sibTransId="{F4C9E69F-3315-47CB-B672-59560BA26850}"/>
    <dgm:cxn modelId="{486928F8-74D1-45BD-98A4-3F7B554B1A67}" type="presOf" srcId="{43CA2735-441F-4D7B-AD2E-20FA82A17795}" destId="{74972824-905F-4CA6-B15A-D3EA13A5CD26}" srcOrd="1" destOrd="0" presId="urn:microsoft.com/office/officeart/2008/layout/HalfCircleOrganizationChart"/>
    <dgm:cxn modelId="{02F3099D-135B-4015-BD69-64F25748DD97}" type="presOf" srcId="{8FAEB5D3-5832-4055-AC20-C57FCC812820}" destId="{F5D7E0CE-0234-4EBE-A6A6-2F318FEB4676}" srcOrd="0" destOrd="0" presId="urn:microsoft.com/office/officeart/2008/layout/HalfCircleOrganizationChart"/>
    <dgm:cxn modelId="{404C737F-176A-40B1-9AC9-14364EAD5B59}" type="presOf" srcId="{1732E01B-6F83-4903-AD56-D530DCE08DF9}" destId="{A97A4EFF-F3B5-4E7F-A085-8E619C5DB53B}" srcOrd="1" destOrd="0" presId="urn:microsoft.com/office/officeart/2008/layout/HalfCircleOrganizationChart"/>
    <dgm:cxn modelId="{6DD98081-16D2-4DD8-BFB8-A4201EE12A52}" srcId="{798E27D8-3B92-48BF-9819-13063DC0F4E5}" destId="{11D48A19-28E8-4A7D-9BE2-94289D27C12A}" srcOrd="0" destOrd="0" parTransId="{0FA00727-8507-4609-BDEB-F9637C509016}" sibTransId="{C6A2318F-7AD1-4104-8631-E66F54EFDEE7}"/>
    <dgm:cxn modelId="{194A7635-39DE-4953-B240-191DD2E16067}" type="presOf" srcId="{C4919573-B5D2-47C6-A78A-F3B06AD5789E}" destId="{A6EE39CD-2045-47DC-8436-8B4E3BFFC816}" srcOrd="0" destOrd="0" presId="urn:microsoft.com/office/officeart/2008/layout/HalfCircleOrganizationChart"/>
    <dgm:cxn modelId="{6221C9D1-E972-4337-8679-7CC71DF01690}" type="presOf" srcId="{43CA2735-441F-4D7B-AD2E-20FA82A17795}" destId="{1441EEAF-2CD5-4C4D-8C97-6D60D5232B93}" srcOrd="0" destOrd="0" presId="urn:microsoft.com/office/officeart/2008/layout/HalfCircleOrganizationChart"/>
    <dgm:cxn modelId="{4A35F9EB-9C05-43DD-8C6B-8805EE3AA6CD}" type="presOf" srcId="{1732E01B-6F83-4903-AD56-D530DCE08DF9}" destId="{24F676AC-7FF2-4E4D-8C95-126744C9C6B3}" srcOrd="0" destOrd="0" presId="urn:microsoft.com/office/officeart/2008/layout/HalfCircleOrganizationChart"/>
    <dgm:cxn modelId="{2C42CBC2-21F7-4172-8D22-01C5129B9556}" srcId="{11D48A19-28E8-4A7D-9BE2-94289D27C12A}" destId="{3D8B6DB2-34DE-4938-B6ED-D72F016AF494}" srcOrd="2" destOrd="0" parTransId="{8FAEB5D3-5832-4055-AC20-C57FCC812820}" sibTransId="{3BC9FBEB-425D-4D73-8463-2BC41009F7BA}"/>
    <dgm:cxn modelId="{8FCD110F-5E91-40B1-AD85-6AD13B8E0E84}" type="presOf" srcId="{798E27D8-3B92-48BF-9819-13063DC0F4E5}" destId="{E27B030A-BF56-445F-8C61-3CB0090CB881}" srcOrd="0" destOrd="0" presId="urn:microsoft.com/office/officeart/2008/layout/HalfCircleOrganizationChart"/>
    <dgm:cxn modelId="{FA3F07E5-A0E8-4D97-B60D-BBF303780CD0}" type="presOf" srcId="{11D48A19-28E8-4A7D-9BE2-94289D27C12A}" destId="{200B12AF-5F3F-452A-91BF-B37E3F9544C1}" srcOrd="0" destOrd="0" presId="urn:microsoft.com/office/officeart/2008/layout/HalfCircleOrganizationChart"/>
    <dgm:cxn modelId="{01DE0169-FD31-40AB-B7E8-2FE160433222}" type="presOf" srcId="{3D8B6DB2-34DE-4938-B6ED-D72F016AF494}" destId="{CF78F72F-7B1A-4A88-83C6-1BE7C224DD91}" srcOrd="1" destOrd="0" presId="urn:microsoft.com/office/officeart/2008/layout/HalfCircleOrganizationChart"/>
    <dgm:cxn modelId="{6CD11D3E-9D2D-413E-8707-89F55F5911B5}" type="presOf" srcId="{9CA92055-EFBA-41AF-BE6F-9E1298EE2DFE}" destId="{AF01C657-F532-43F2-B873-5BFC2C261E09}" srcOrd="0" destOrd="0" presId="urn:microsoft.com/office/officeart/2008/layout/HalfCircleOrganizationChart"/>
    <dgm:cxn modelId="{3F08ED39-421E-449C-99DE-3912233AF214}" type="presOf" srcId="{26127192-FBAD-4C73-9264-D328847E1E19}" destId="{FEAE5CEC-D4C2-4E77-93AA-FB301E2906C8}" srcOrd="0" destOrd="0" presId="urn:microsoft.com/office/officeart/2008/layout/HalfCircleOrganizationChart"/>
    <dgm:cxn modelId="{B0DC1322-171C-4CFA-A4E6-1E39EEC958DC}" srcId="{11D48A19-28E8-4A7D-9BE2-94289D27C12A}" destId="{43CA2735-441F-4D7B-AD2E-20FA82A17795}" srcOrd="0" destOrd="0" parTransId="{C4919573-B5D2-47C6-A78A-F3B06AD5789E}" sibTransId="{A42FDAA6-E1D2-466F-AFCB-4948832281E2}"/>
    <dgm:cxn modelId="{4ADD0666-35F6-47D8-910C-BD5F71A7528A}" type="presOf" srcId="{11D48A19-28E8-4A7D-9BE2-94289D27C12A}" destId="{6C1EC6B4-3BB3-467D-8625-A51BD0D438EE}" srcOrd="1" destOrd="0" presId="urn:microsoft.com/office/officeart/2008/layout/HalfCircleOrganizationChart"/>
    <dgm:cxn modelId="{4681878B-5ACA-4C87-880E-D2424218C305}" type="presParOf" srcId="{E27B030A-BF56-445F-8C61-3CB0090CB881}" destId="{1264F466-3048-475F-BB0C-FF21722C5C9F}" srcOrd="0" destOrd="0" presId="urn:microsoft.com/office/officeart/2008/layout/HalfCircleOrganizationChart"/>
    <dgm:cxn modelId="{FB9FD33C-F97C-4741-840B-250674904AB8}" type="presParOf" srcId="{1264F466-3048-475F-BB0C-FF21722C5C9F}" destId="{F104292A-884F-4A32-9961-53A1F8067F8F}" srcOrd="0" destOrd="0" presId="urn:microsoft.com/office/officeart/2008/layout/HalfCircleOrganizationChart"/>
    <dgm:cxn modelId="{2FD06082-C383-442F-B99B-4FD7DAFC9CE9}" type="presParOf" srcId="{F104292A-884F-4A32-9961-53A1F8067F8F}" destId="{200B12AF-5F3F-452A-91BF-B37E3F9544C1}" srcOrd="0" destOrd="0" presId="urn:microsoft.com/office/officeart/2008/layout/HalfCircleOrganizationChart"/>
    <dgm:cxn modelId="{766C8E2F-897A-409E-BA6C-B496AFF1D454}" type="presParOf" srcId="{F104292A-884F-4A32-9961-53A1F8067F8F}" destId="{6248E71A-760C-4BCB-A51E-FDB12FAD0822}" srcOrd="1" destOrd="0" presId="urn:microsoft.com/office/officeart/2008/layout/HalfCircleOrganizationChart"/>
    <dgm:cxn modelId="{5922CDDF-B8A5-465E-84E8-0B00D92D3EE3}" type="presParOf" srcId="{F104292A-884F-4A32-9961-53A1F8067F8F}" destId="{CC6C132B-CF38-4DF6-9FF3-9D996448522E}" srcOrd="2" destOrd="0" presId="urn:microsoft.com/office/officeart/2008/layout/HalfCircleOrganizationChart"/>
    <dgm:cxn modelId="{034D9B79-43D2-4337-A8AA-19AEBE158C8F}" type="presParOf" srcId="{F104292A-884F-4A32-9961-53A1F8067F8F}" destId="{6C1EC6B4-3BB3-467D-8625-A51BD0D438EE}" srcOrd="3" destOrd="0" presId="urn:microsoft.com/office/officeart/2008/layout/HalfCircleOrganizationChart"/>
    <dgm:cxn modelId="{72F97B6B-90D7-4CD2-9381-E56D700FB64B}" type="presParOf" srcId="{1264F466-3048-475F-BB0C-FF21722C5C9F}" destId="{1EA38A82-86A8-4B06-9FCD-3ADDE44D2DA4}" srcOrd="1" destOrd="0" presId="urn:microsoft.com/office/officeart/2008/layout/HalfCircleOrganizationChart"/>
    <dgm:cxn modelId="{1621103E-69EE-4C6C-8606-D24D80F9A64A}" type="presParOf" srcId="{1EA38A82-86A8-4B06-9FCD-3ADDE44D2DA4}" destId="{FEAE5CEC-D4C2-4E77-93AA-FB301E2906C8}" srcOrd="0" destOrd="0" presId="urn:microsoft.com/office/officeart/2008/layout/HalfCircleOrganizationChart"/>
    <dgm:cxn modelId="{7A74A3DF-0135-4A2B-8890-9E6974EC56C6}" type="presParOf" srcId="{1EA38A82-86A8-4B06-9FCD-3ADDE44D2DA4}" destId="{B0E804E9-0D92-4D99-AC67-7AB04A9B28A7}" srcOrd="1" destOrd="0" presId="urn:microsoft.com/office/officeart/2008/layout/HalfCircleOrganizationChart"/>
    <dgm:cxn modelId="{A6DB6CA1-E5A0-4345-A14E-7B3C7F112C45}" type="presParOf" srcId="{B0E804E9-0D92-4D99-AC67-7AB04A9B28A7}" destId="{E38DBED8-6651-42E0-B8EC-D11F28D2842C}" srcOrd="0" destOrd="0" presId="urn:microsoft.com/office/officeart/2008/layout/HalfCircleOrganizationChart"/>
    <dgm:cxn modelId="{60BBE9D7-8C05-4BCE-AACF-B284D2094799}" type="presParOf" srcId="{E38DBED8-6651-42E0-B8EC-D11F28D2842C}" destId="{24F676AC-7FF2-4E4D-8C95-126744C9C6B3}" srcOrd="0" destOrd="0" presId="urn:microsoft.com/office/officeart/2008/layout/HalfCircleOrganizationChart"/>
    <dgm:cxn modelId="{2CA141A9-50AE-4C8E-8E62-C28706383A0D}" type="presParOf" srcId="{E38DBED8-6651-42E0-B8EC-D11F28D2842C}" destId="{9836CDDD-9505-4554-8A76-8BDE65C3BDBC}" srcOrd="1" destOrd="0" presId="urn:microsoft.com/office/officeart/2008/layout/HalfCircleOrganizationChart"/>
    <dgm:cxn modelId="{30C8E145-57BF-417F-AE19-D2047256A5AE}" type="presParOf" srcId="{E38DBED8-6651-42E0-B8EC-D11F28D2842C}" destId="{FE564069-4EDA-47C6-A8F8-00AB456EC9B0}" srcOrd="2" destOrd="0" presId="urn:microsoft.com/office/officeart/2008/layout/HalfCircleOrganizationChart"/>
    <dgm:cxn modelId="{0E91F700-D937-464A-8575-23B433945841}" type="presParOf" srcId="{E38DBED8-6651-42E0-B8EC-D11F28D2842C}" destId="{A97A4EFF-F3B5-4E7F-A085-8E619C5DB53B}" srcOrd="3" destOrd="0" presId="urn:microsoft.com/office/officeart/2008/layout/HalfCircleOrganizationChart"/>
    <dgm:cxn modelId="{462302B9-F81C-45C6-869A-7EFC402513C1}" type="presParOf" srcId="{B0E804E9-0D92-4D99-AC67-7AB04A9B28A7}" destId="{81DD85A0-FF7C-42F8-8C94-8FFEBD4DAA6D}" srcOrd="1" destOrd="0" presId="urn:microsoft.com/office/officeart/2008/layout/HalfCircleOrganizationChart"/>
    <dgm:cxn modelId="{40540818-7567-49E4-9EBE-299C54FCBD5D}" type="presParOf" srcId="{B0E804E9-0D92-4D99-AC67-7AB04A9B28A7}" destId="{EB8B1A6A-DC0C-4492-A7FE-32C7B17148D4}" srcOrd="2" destOrd="0" presId="urn:microsoft.com/office/officeart/2008/layout/HalfCircleOrganizationChart"/>
    <dgm:cxn modelId="{BB978DA9-9CA0-4AA8-BADA-93DCF805C7CA}" type="presParOf" srcId="{1EA38A82-86A8-4B06-9FCD-3ADDE44D2DA4}" destId="{F5D7E0CE-0234-4EBE-A6A6-2F318FEB4676}" srcOrd="2" destOrd="0" presId="urn:microsoft.com/office/officeart/2008/layout/HalfCircleOrganizationChart"/>
    <dgm:cxn modelId="{8226AF22-453F-4CC4-B249-6A213C381ABE}" type="presParOf" srcId="{1EA38A82-86A8-4B06-9FCD-3ADDE44D2DA4}" destId="{7B73A15F-BD15-4268-90ED-0494B51547D9}" srcOrd="3" destOrd="0" presId="urn:microsoft.com/office/officeart/2008/layout/HalfCircleOrganizationChart"/>
    <dgm:cxn modelId="{DAC7006C-B2AC-495E-A222-890AEAD9F6E2}" type="presParOf" srcId="{7B73A15F-BD15-4268-90ED-0494B51547D9}" destId="{9410576C-6AF9-4E68-A737-D533C107F240}" srcOrd="0" destOrd="0" presId="urn:microsoft.com/office/officeart/2008/layout/HalfCircleOrganizationChart"/>
    <dgm:cxn modelId="{4AC31A5C-F82A-4570-A79F-F55A371A414A}" type="presParOf" srcId="{9410576C-6AF9-4E68-A737-D533C107F240}" destId="{F5DF45E3-314B-49EF-BE0E-548D034C3868}" srcOrd="0" destOrd="0" presId="urn:microsoft.com/office/officeart/2008/layout/HalfCircleOrganizationChart"/>
    <dgm:cxn modelId="{923FFB01-1319-4333-B8FA-1FCB56ECB9C8}" type="presParOf" srcId="{9410576C-6AF9-4E68-A737-D533C107F240}" destId="{0A28310A-8926-487A-969D-AE6B17A3E453}" srcOrd="1" destOrd="0" presId="urn:microsoft.com/office/officeart/2008/layout/HalfCircleOrganizationChart"/>
    <dgm:cxn modelId="{4291A4CA-0940-4956-8D6D-BD4805B52D3F}" type="presParOf" srcId="{9410576C-6AF9-4E68-A737-D533C107F240}" destId="{3FBDB637-F3CA-4F2A-A001-A013C3413DA1}" srcOrd="2" destOrd="0" presId="urn:microsoft.com/office/officeart/2008/layout/HalfCircleOrganizationChart"/>
    <dgm:cxn modelId="{2E3B4C92-195A-4080-9011-AD21D2E6F4FC}" type="presParOf" srcId="{9410576C-6AF9-4E68-A737-D533C107F240}" destId="{CF78F72F-7B1A-4A88-83C6-1BE7C224DD91}" srcOrd="3" destOrd="0" presId="urn:microsoft.com/office/officeart/2008/layout/HalfCircleOrganizationChart"/>
    <dgm:cxn modelId="{528B48EB-70D1-4453-A035-9979C483C76E}" type="presParOf" srcId="{7B73A15F-BD15-4268-90ED-0494B51547D9}" destId="{83D9F782-927A-4EA2-B9C4-73430BCB77E1}" srcOrd="1" destOrd="0" presId="urn:microsoft.com/office/officeart/2008/layout/HalfCircleOrganizationChart"/>
    <dgm:cxn modelId="{63C537FC-C670-4B22-A0DB-5D40715941DB}" type="presParOf" srcId="{7B73A15F-BD15-4268-90ED-0494B51547D9}" destId="{B26ED6C7-E1FE-4F6F-AC95-AD47CAC904F1}" srcOrd="2" destOrd="0" presId="urn:microsoft.com/office/officeart/2008/layout/HalfCircleOrganizationChart"/>
    <dgm:cxn modelId="{F9B46EBB-EF44-4601-925F-02F5AF76C9CA}" type="presParOf" srcId="{1EA38A82-86A8-4B06-9FCD-3ADDE44D2DA4}" destId="{BF2B3A60-1D30-4A0A-9FD3-15ADD1A83AC5}" srcOrd="4" destOrd="0" presId="urn:microsoft.com/office/officeart/2008/layout/HalfCircleOrganizationChart"/>
    <dgm:cxn modelId="{11C4ED26-D0D0-4C55-B6AD-83F7B0B4C19F}" type="presParOf" srcId="{1EA38A82-86A8-4B06-9FCD-3ADDE44D2DA4}" destId="{A886E782-075D-475B-AAD2-97F433F8DE23}" srcOrd="5" destOrd="0" presId="urn:microsoft.com/office/officeart/2008/layout/HalfCircleOrganizationChart"/>
    <dgm:cxn modelId="{007C0008-7A0B-4CD6-85ED-AABFA90A5A03}" type="presParOf" srcId="{A886E782-075D-475B-AAD2-97F433F8DE23}" destId="{9E70281D-BE3C-41D2-BB7B-0E71D2EAF82C}" srcOrd="0" destOrd="0" presId="urn:microsoft.com/office/officeart/2008/layout/HalfCircleOrganizationChart"/>
    <dgm:cxn modelId="{2FFE202D-3BCE-45EC-90CD-60D044CD6602}" type="presParOf" srcId="{9E70281D-BE3C-41D2-BB7B-0E71D2EAF82C}" destId="{AF01C657-F532-43F2-B873-5BFC2C261E09}" srcOrd="0" destOrd="0" presId="urn:microsoft.com/office/officeart/2008/layout/HalfCircleOrganizationChart"/>
    <dgm:cxn modelId="{4CFD54A3-05C2-45E2-A610-F150DE7B5C54}" type="presParOf" srcId="{9E70281D-BE3C-41D2-BB7B-0E71D2EAF82C}" destId="{0A96F1D2-8321-4AB0-9C94-346D93F1B416}" srcOrd="1" destOrd="0" presId="urn:microsoft.com/office/officeart/2008/layout/HalfCircleOrganizationChart"/>
    <dgm:cxn modelId="{7545AB22-1936-4D09-8799-3512D205D76D}" type="presParOf" srcId="{9E70281D-BE3C-41D2-BB7B-0E71D2EAF82C}" destId="{E761E8AE-B770-4826-B946-ABBD1D31096C}" srcOrd="2" destOrd="0" presId="urn:microsoft.com/office/officeart/2008/layout/HalfCircleOrganizationChart"/>
    <dgm:cxn modelId="{A9310D9B-1949-4C86-A3F9-90C5A9E8A81F}" type="presParOf" srcId="{9E70281D-BE3C-41D2-BB7B-0E71D2EAF82C}" destId="{1EAB5DDF-07CA-4493-B01C-8C21C7B522AB}" srcOrd="3" destOrd="0" presId="urn:microsoft.com/office/officeart/2008/layout/HalfCircleOrganizationChart"/>
    <dgm:cxn modelId="{CCD7A835-A272-49FE-83D6-39139FBA0067}" type="presParOf" srcId="{A886E782-075D-475B-AAD2-97F433F8DE23}" destId="{7BC7CC10-B548-4092-81AB-90531117517D}" srcOrd="1" destOrd="0" presId="urn:microsoft.com/office/officeart/2008/layout/HalfCircleOrganizationChart"/>
    <dgm:cxn modelId="{22E540BE-40A4-4C8F-B2EC-F317CA543B70}" type="presParOf" srcId="{A886E782-075D-475B-AAD2-97F433F8DE23}" destId="{BBACE86E-F387-419D-A7B7-A6C90A44B49A}" srcOrd="2" destOrd="0" presId="urn:microsoft.com/office/officeart/2008/layout/HalfCircleOrganizationChart"/>
    <dgm:cxn modelId="{182125FC-3B04-4063-B221-AB6BB5D23DEB}" type="presParOf" srcId="{1264F466-3048-475F-BB0C-FF21722C5C9F}" destId="{B10216FC-0489-4BF2-8BEC-066470A794F6}" srcOrd="2" destOrd="0" presId="urn:microsoft.com/office/officeart/2008/layout/HalfCircleOrganizationChart"/>
    <dgm:cxn modelId="{8823A394-E309-4B93-A1B9-0643B96A070F}" type="presParOf" srcId="{B10216FC-0489-4BF2-8BEC-066470A794F6}" destId="{A6EE39CD-2045-47DC-8436-8B4E3BFFC816}" srcOrd="0" destOrd="0" presId="urn:microsoft.com/office/officeart/2008/layout/HalfCircleOrganizationChart"/>
    <dgm:cxn modelId="{90F84FA1-7D59-47AE-8744-0B1027ADB650}" type="presParOf" srcId="{B10216FC-0489-4BF2-8BEC-066470A794F6}" destId="{907A067E-5CAD-4125-9ADA-6116ABACE2BC}" srcOrd="1" destOrd="0" presId="urn:microsoft.com/office/officeart/2008/layout/HalfCircleOrganizationChart"/>
    <dgm:cxn modelId="{DFD0EE0E-9813-4691-A35F-63ABFAD245C2}" type="presParOf" srcId="{907A067E-5CAD-4125-9ADA-6116ABACE2BC}" destId="{467C8F57-BE53-4366-9957-AA646D1C0BA8}" srcOrd="0" destOrd="0" presId="urn:microsoft.com/office/officeart/2008/layout/HalfCircleOrganizationChart"/>
    <dgm:cxn modelId="{EA846F8F-100F-4B20-BAEE-50AB6CBC9C98}" type="presParOf" srcId="{467C8F57-BE53-4366-9957-AA646D1C0BA8}" destId="{1441EEAF-2CD5-4C4D-8C97-6D60D5232B93}" srcOrd="0" destOrd="0" presId="urn:microsoft.com/office/officeart/2008/layout/HalfCircleOrganizationChart"/>
    <dgm:cxn modelId="{304A6276-87B6-4C87-80F1-A08C6F42F9FD}" type="presParOf" srcId="{467C8F57-BE53-4366-9957-AA646D1C0BA8}" destId="{86204F56-9EC3-4EDB-9105-AE235D1750A9}" srcOrd="1" destOrd="0" presId="urn:microsoft.com/office/officeart/2008/layout/HalfCircleOrganizationChart"/>
    <dgm:cxn modelId="{C4A934EE-2F7F-470C-94E5-2DD6A031736C}" type="presParOf" srcId="{467C8F57-BE53-4366-9957-AA646D1C0BA8}" destId="{0417CCCF-D8C7-447E-AC82-C62BE8D88044}" srcOrd="2" destOrd="0" presId="urn:microsoft.com/office/officeart/2008/layout/HalfCircleOrganizationChart"/>
    <dgm:cxn modelId="{FAFD3447-389B-4D95-B35A-8F4CC09937D9}" type="presParOf" srcId="{467C8F57-BE53-4366-9957-AA646D1C0BA8}" destId="{74972824-905F-4CA6-B15A-D3EA13A5CD26}" srcOrd="3" destOrd="0" presId="urn:microsoft.com/office/officeart/2008/layout/HalfCircleOrganizationChart"/>
    <dgm:cxn modelId="{0D1A686F-CAFC-4848-A45B-8EE93C01D72B}" type="presParOf" srcId="{907A067E-5CAD-4125-9ADA-6116ABACE2BC}" destId="{0DA04A0F-2904-47B6-BBA6-56F00FDF6A83}" srcOrd="1" destOrd="0" presId="urn:microsoft.com/office/officeart/2008/layout/HalfCircleOrganizationChart"/>
    <dgm:cxn modelId="{38C8CBAD-84C2-4B13-8A0D-316F76933B6C}" type="presParOf" srcId="{907A067E-5CAD-4125-9ADA-6116ABACE2BC}" destId="{B47BC782-8B48-45BC-837F-7F6930BB4EC4}" srcOrd="2" destOrd="0" presId="urn:microsoft.com/office/officeart/2008/layout/HalfCircleOrganizationChart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261868-6F4B-4A44-8280-2160379C8A72}" type="doc">
      <dgm:prSet loTypeId="urn:microsoft.com/office/officeart/2005/8/layout/hierarchy4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ACABD589-F2B7-4B40-930B-27417F313414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生理因素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FC107E9-575F-4B7D-9932-07D2F72307FD}" type="parTrans" cxnId="{B98C33C7-ACEE-4A2D-A2CB-3BA766A6B089}">
      <dgm:prSet/>
      <dgm:spPr/>
      <dgm:t>
        <a:bodyPr/>
        <a:lstStyle/>
        <a:p>
          <a:endParaRPr lang="zh-CN" altLang="en-US"/>
        </a:p>
      </dgm:t>
    </dgm:pt>
    <dgm:pt modelId="{8A1A281A-C8A8-4E7F-8BAA-D1CA6C355BDC}" type="sibTrans" cxnId="{B98C33C7-ACEE-4A2D-A2CB-3BA766A6B089}">
      <dgm:prSet/>
      <dgm:spPr/>
      <dgm:t>
        <a:bodyPr/>
        <a:lstStyle/>
        <a:p>
          <a:endParaRPr lang="zh-CN" altLang="en-US"/>
        </a:p>
      </dgm:t>
    </dgm:pt>
    <dgm:pt modelId="{56296B73-DF88-4011-913B-DF5FC90F0935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社会因素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637C45B-D3E0-4FCA-BD64-CA958E407EA1}" type="parTrans" cxnId="{DBE6486F-E48B-45E7-B1D6-00B85A904BC8}">
      <dgm:prSet/>
      <dgm:spPr/>
      <dgm:t>
        <a:bodyPr/>
        <a:lstStyle/>
        <a:p>
          <a:endParaRPr lang="zh-CN" altLang="en-US"/>
        </a:p>
      </dgm:t>
    </dgm:pt>
    <dgm:pt modelId="{A2F9ECB9-9468-4E81-BEB8-312EA3B8DDE6}" type="sibTrans" cxnId="{DBE6486F-E48B-45E7-B1D6-00B85A904BC8}">
      <dgm:prSet/>
      <dgm:spPr/>
      <dgm:t>
        <a:bodyPr/>
        <a:lstStyle/>
        <a:p>
          <a:endParaRPr lang="zh-CN" altLang="en-US"/>
        </a:p>
      </dgm:t>
    </dgm:pt>
    <dgm:pt modelId="{B5A5ED76-A0ED-4DDD-9DBE-8394071294B9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性交方式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63571A-855B-4C36-9F50-1A1BCCC64B02}" type="parTrans" cxnId="{65048F87-2741-4CDE-9EE6-9C514BD0C96D}">
      <dgm:prSet/>
      <dgm:spPr/>
      <dgm:t>
        <a:bodyPr/>
        <a:lstStyle/>
        <a:p>
          <a:endParaRPr lang="zh-CN" altLang="en-US"/>
        </a:p>
      </dgm:t>
    </dgm:pt>
    <dgm:pt modelId="{D736B745-CE8E-4E7F-A575-C3E1BE2D9465}" type="sibTrans" cxnId="{65048F87-2741-4CDE-9EE6-9C514BD0C96D}">
      <dgm:prSet/>
      <dgm:spPr/>
      <dgm:t>
        <a:bodyPr/>
        <a:lstStyle/>
        <a:p>
          <a:endParaRPr lang="zh-CN" altLang="en-US"/>
        </a:p>
      </dgm:t>
    </dgm:pt>
    <dgm:pt modelId="{DF68DA2A-D8F4-46C0-991A-9A0C2562E39C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没有固定性伴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930E81C-336F-4EC2-AD25-3233821DE505}" type="parTrans" cxnId="{4ECC045C-70BC-4E34-810A-4D4DB840ABF1}">
      <dgm:prSet/>
      <dgm:spPr/>
      <dgm:t>
        <a:bodyPr/>
        <a:lstStyle/>
        <a:p>
          <a:endParaRPr lang="zh-CN" altLang="en-US"/>
        </a:p>
      </dgm:t>
    </dgm:pt>
    <dgm:pt modelId="{99C8F9E2-156F-4471-A3E3-91B95C0C55CF}" type="sibTrans" cxnId="{4ECC045C-70BC-4E34-810A-4D4DB840ABF1}">
      <dgm:prSet/>
      <dgm:spPr/>
      <dgm:t>
        <a:bodyPr/>
        <a:lstStyle/>
        <a:p>
          <a:endParaRPr lang="zh-CN" altLang="en-US"/>
        </a:p>
      </dgm:t>
    </dgm:pt>
    <dgm:pt modelId="{E7CE1476-6CC3-45CD-A122-8E9FC7C279E7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不使用安全套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7768BEA-17F6-41FA-A85F-63AA5D8D8CEE}" type="parTrans" cxnId="{F9553C9C-B4A1-456C-BFD4-B961D47BD786}">
      <dgm:prSet/>
      <dgm:spPr/>
      <dgm:t>
        <a:bodyPr/>
        <a:lstStyle/>
        <a:p>
          <a:endParaRPr lang="zh-CN" altLang="en-US"/>
        </a:p>
      </dgm:t>
    </dgm:pt>
    <dgm:pt modelId="{8278A04F-40A6-40ED-977D-D30704FAFA37}" type="sibTrans" cxnId="{F9553C9C-B4A1-456C-BFD4-B961D47BD786}">
      <dgm:prSet/>
      <dgm:spPr/>
      <dgm:t>
        <a:bodyPr/>
        <a:lstStyle/>
        <a:p>
          <a:endParaRPr lang="zh-CN" altLang="en-US"/>
        </a:p>
      </dgm:t>
    </dgm:pt>
    <dgm:pt modelId="{18483C11-95D7-434B-95DC-50D788B0FF28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使用润滑剂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B7786C-950C-4DAB-A26B-A184596D3F93}" type="parTrans" cxnId="{9D6A32BF-B867-4F0C-8D28-F3B9F66F5C86}">
      <dgm:prSet/>
      <dgm:spPr/>
      <dgm:t>
        <a:bodyPr/>
        <a:lstStyle/>
        <a:p>
          <a:endParaRPr lang="zh-CN" altLang="en-US"/>
        </a:p>
      </dgm:t>
    </dgm:pt>
    <dgm:pt modelId="{CC6D4AF7-3042-4173-B227-9DCB393371DC}" type="sibTrans" cxnId="{9D6A32BF-B867-4F0C-8D28-F3B9F66F5C86}">
      <dgm:prSet/>
      <dgm:spPr/>
      <dgm:t>
        <a:bodyPr/>
        <a:lstStyle/>
        <a:p>
          <a:endParaRPr lang="zh-CN" altLang="en-US"/>
        </a:p>
      </dgm:t>
    </dgm:pt>
    <dgm:pt modelId="{C51BE02B-EF0A-43B6-B9AE-76039D029BEA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人群网络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84E583-B906-4F61-B98A-2943B4D3E250}" type="parTrans" cxnId="{B06EEE2F-B9EE-4B8D-897E-A8EA7DC1C7A7}">
      <dgm:prSet/>
      <dgm:spPr/>
      <dgm:t>
        <a:bodyPr/>
        <a:lstStyle/>
        <a:p>
          <a:endParaRPr lang="zh-CN" altLang="en-US"/>
        </a:p>
      </dgm:t>
    </dgm:pt>
    <dgm:pt modelId="{3B5774F8-F7BD-4062-AEB6-8691E3712891}" type="sibTrans" cxnId="{B06EEE2F-B9EE-4B8D-897E-A8EA7DC1C7A7}">
      <dgm:prSet/>
      <dgm:spPr/>
      <dgm:t>
        <a:bodyPr/>
        <a:lstStyle/>
        <a:p>
          <a:endParaRPr lang="zh-CN" altLang="en-US"/>
        </a:p>
      </dgm:t>
    </dgm:pt>
    <dgm:pt modelId="{0FB1E998-4466-4A94-AE49-B64FF3419F89}" type="pres">
      <dgm:prSet presAssocID="{0C261868-6F4B-4A44-8280-2160379C8A7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6709F91-2A74-4BE2-B279-8094986554DF}" type="pres">
      <dgm:prSet presAssocID="{ACABD589-F2B7-4B40-930B-27417F313414}" presName="vertOne" presStyleCnt="0"/>
      <dgm:spPr/>
    </dgm:pt>
    <dgm:pt modelId="{E43BC041-26E7-4024-B10F-19782B532017}" type="pres">
      <dgm:prSet presAssocID="{ACABD589-F2B7-4B40-930B-27417F313414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B7DB92E-213B-4576-BCE2-DF6DFBE61368}" type="pres">
      <dgm:prSet presAssocID="{ACABD589-F2B7-4B40-930B-27417F313414}" presName="parTransOne" presStyleCnt="0"/>
      <dgm:spPr/>
    </dgm:pt>
    <dgm:pt modelId="{78AD89E4-4241-4EC9-83FA-3BEBA1657037}" type="pres">
      <dgm:prSet presAssocID="{ACABD589-F2B7-4B40-930B-27417F313414}" presName="horzOne" presStyleCnt="0"/>
      <dgm:spPr/>
    </dgm:pt>
    <dgm:pt modelId="{1DEF21F2-CA1A-41C8-953E-85DADEBD6734}" type="pres">
      <dgm:prSet presAssocID="{B5A5ED76-A0ED-4DDD-9DBE-8394071294B9}" presName="vertTwo" presStyleCnt="0"/>
      <dgm:spPr/>
    </dgm:pt>
    <dgm:pt modelId="{994CF358-CB82-4932-8AB8-E8C50CFDA496}" type="pres">
      <dgm:prSet presAssocID="{B5A5ED76-A0ED-4DDD-9DBE-8394071294B9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EF75173-EDEF-4040-A09E-0F366B8C8328}" type="pres">
      <dgm:prSet presAssocID="{B5A5ED76-A0ED-4DDD-9DBE-8394071294B9}" presName="horzTwo" presStyleCnt="0"/>
      <dgm:spPr/>
    </dgm:pt>
    <dgm:pt modelId="{30ED02E9-928C-4D35-B1E9-553AC8FE3BB4}" type="pres">
      <dgm:prSet presAssocID="{8A1A281A-C8A8-4E7F-8BAA-D1CA6C355BDC}" presName="sibSpaceOne" presStyleCnt="0"/>
      <dgm:spPr/>
    </dgm:pt>
    <dgm:pt modelId="{E037DC53-612A-4514-8F80-5ED367FAAF6B}" type="pres">
      <dgm:prSet presAssocID="{56296B73-DF88-4011-913B-DF5FC90F0935}" presName="vertOne" presStyleCnt="0"/>
      <dgm:spPr/>
    </dgm:pt>
    <dgm:pt modelId="{34133D2B-9135-46F3-9191-A82E510A27D2}" type="pres">
      <dgm:prSet presAssocID="{56296B73-DF88-4011-913B-DF5FC90F0935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BDB148B-AD47-47CE-8ED1-7B268BAF8CAA}" type="pres">
      <dgm:prSet presAssocID="{56296B73-DF88-4011-913B-DF5FC90F0935}" presName="parTransOne" presStyleCnt="0"/>
      <dgm:spPr/>
    </dgm:pt>
    <dgm:pt modelId="{AC46D4A0-6E20-47A6-A0DE-E5C50D1E32B7}" type="pres">
      <dgm:prSet presAssocID="{56296B73-DF88-4011-913B-DF5FC90F0935}" presName="horzOne" presStyleCnt="0"/>
      <dgm:spPr/>
    </dgm:pt>
    <dgm:pt modelId="{83A5CA5F-0A45-4426-9AA3-0B42B0DD3A83}" type="pres">
      <dgm:prSet presAssocID="{DF68DA2A-D8F4-46C0-991A-9A0C2562E39C}" presName="vertTwo" presStyleCnt="0"/>
      <dgm:spPr/>
    </dgm:pt>
    <dgm:pt modelId="{BD34256B-3DEE-4C8A-981C-04A6E56429CB}" type="pres">
      <dgm:prSet presAssocID="{DF68DA2A-D8F4-46C0-991A-9A0C2562E39C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6B44D4-FE19-41C8-8435-08BFF1F8B1D9}" type="pres">
      <dgm:prSet presAssocID="{DF68DA2A-D8F4-46C0-991A-9A0C2562E39C}" presName="horzTwo" presStyleCnt="0"/>
      <dgm:spPr/>
    </dgm:pt>
    <dgm:pt modelId="{8AF05EA0-04B8-4F9F-AA2F-C152AD6F2E29}" type="pres">
      <dgm:prSet presAssocID="{99C8F9E2-156F-4471-A3E3-91B95C0C55CF}" presName="sibSpaceTwo" presStyleCnt="0"/>
      <dgm:spPr/>
    </dgm:pt>
    <dgm:pt modelId="{AFEF58F7-877D-40FA-B8FB-5707D6FA14C0}" type="pres">
      <dgm:prSet presAssocID="{E7CE1476-6CC3-45CD-A122-8E9FC7C279E7}" presName="vertTwo" presStyleCnt="0"/>
      <dgm:spPr/>
    </dgm:pt>
    <dgm:pt modelId="{D2517CA0-181D-4005-94B9-FD0AE3D566AA}" type="pres">
      <dgm:prSet presAssocID="{E7CE1476-6CC3-45CD-A122-8E9FC7C279E7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A698A9D-4D66-49E0-8BC4-6F89444A1DEC}" type="pres">
      <dgm:prSet presAssocID="{E7CE1476-6CC3-45CD-A122-8E9FC7C279E7}" presName="horzTwo" presStyleCnt="0"/>
      <dgm:spPr/>
    </dgm:pt>
    <dgm:pt modelId="{7A96F905-8003-41EF-BC21-C4B68B4FBFC8}" type="pres">
      <dgm:prSet presAssocID="{8278A04F-40A6-40ED-977D-D30704FAFA37}" presName="sibSpaceTwo" presStyleCnt="0"/>
      <dgm:spPr/>
    </dgm:pt>
    <dgm:pt modelId="{63C03E9E-1C58-428F-A742-11F276CF1282}" type="pres">
      <dgm:prSet presAssocID="{18483C11-95D7-434B-95DC-50D788B0FF28}" presName="vertTwo" presStyleCnt="0"/>
      <dgm:spPr/>
    </dgm:pt>
    <dgm:pt modelId="{325129DB-FBD5-4931-BD74-E9B5530F4F88}" type="pres">
      <dgm:prSet presAssocID="{18483C11-95D7-434B-95DC-50D788B0FF28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20405B8-8B2C-4DE2-9000-61E3D874C00E}" type="pres">
      <dgm:prSet presAssocID="{18483C11-95D7-434B-95DC-50D788B0FF28}" presName="horzTwo" presStyleCnt="0"/>
      <dgm:spPr/>
    </dgm:pt>
    <dgm:pt modelId="{78EF93AC-B2AA-4FFD-BD5A-7CAD3ECD94E3}" type="pres">
      <dgm:prSet presAssocID="{CC6D4AF7-3042-4173-B227-9DCB393371DC}" presName="sibSpaceTwo" presStyleCnt="0"/>
      <dgm:spPr/>
    </dgm:pt>
    <dgm:pt modelId="{9CE051E5-D4AA-4C4D-8945-3781D403C1EE}" type="pres">
      <dgm:prSet presAssocID="{C51BE02B-EF0A-43B6-B9AE-76039D029BEA}" presName="vertTwo" presStyleCnt="0"/>
      <dgm:spPr/>
    </dgm:pt>
    <dgm:pt modelId="{AD4B0C5E-AAAE-45F1-89EA-A476BBD149BF}" type="pres">
      <dgm:prSet presAssocID="{C51BE02B-EF0A-43B6-B9AE-76039D029BEA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C4A9736-91CE-4A47-9B95-BE64D92C5141}" type="pres">
      <dgm:prSet presAssocID="{C51BE02B-EF0A-43B6-B9AE-76039D029BEA}" presName="horzTwo" presStyleCnt="0"/>
      <dgm:spPr/>
    </dgm:pt>
  </dgm:ptLst>
  <dgm:cxnLst>
    <dgm:cxn modelId="{1620EF04-6FFE-4A96-B41B-15B02EE5DE2A}" type="presOf" srcId="{E7CE1476-6CC3-45CD-A122-8E9FC7C279E7}" destId="{D2517CA0-181D-4005-94B9-FD0AE3D566AA}" srcOrd="0" destOrd="0" presId="urn:microsoft.com/office/officeart/2005/8/layout/hierarchy4"/>
    <dgm:cxn modelId="{42C253F5-17AD-4072-B466-E364F401B789}" type="presOf" srcId="{C51BE02B-EF0A-43B6-B9AE-76039D029BEA}" destId="{AD4B0C5E-AAAE-45F1-89EA-A476BBD149BF}" srcOrd="0" destOrd="0" presId="urn:microsoft.com/office/officeart/2005/8/layout/hierarchy4"/>
    <dgm:cxn modelId="{0669E338-B09B-43AB-A14C-D7D7E5D61751}" type="presOf" srcId="{B5A5ED76-A0ED-4DDD-9DBE-8394071294B9}" destId="{994CF358-CB82-4932-8AB8-E8C50CFDA496}" srcOrd="0" destOrd="0" presId="urn:microsoft.com/office/officeart/2005/8/layout/hierarchy4"/>
    <dgm:cxn modelId="{B06EEE2F-B9EE-4B8D-897E-A8EA7DC1C7A7}" srcId="{56296B73-DF88-4011-913B-DF5FC90F0935}" destId="{C51BE02B-EF0A-43B6-B9AE-76039D029BEA}" srcOrd="3" destOrd="0" parTransId="{DE84E583-B906-4F61-B98A-2943B4D3E250}" sibTransId="{3B5774F8-F7BD-4062-AEB6-8691E3712891}"/>
    <dgm:cxn modelId="{55A8E6D5-4B50-4975-A1F6-27986975880A}" type="presOf" srcId="{0C261868-6F4B-4A44-8280-2160379C8A72}" destId="{0FB1E998-4466-4A94-AE49-B64FF3419F89}" srcOrd="0" destOrd="0" presId="urn:microsoft.com/office/officeart/2005/8/layout/hierarchy4"/>
    <dgm:cxn modelId="{4ECC045C-70BC-4E34-810A-4D4DB840ABF1}" srcId="{56296B73-DF88-4011-913B-DF5FC90F0935}" destId="{DF68DA2A-D8F4-46C0-991A-9A0C2562E39C}" srcOrd="0" destOrd="0" parTransId="{8930E81C-336F-4EC2-AD25-3233821DE505}" sibTransId="{99C8F9E2-156F-4471-A3E3-91B95C0C55CF}"/>
    <dgm:cxn modelId="{9C5EE43F-DE39-42B6-A7F4-BDA926ECEF03}" type="presOf" srcId="{ACABD589-F2B7-4B40-930B-27417F313414}" destId="{E43BC041-26E7-4024-B10F-19782B532017}" srcOrd="0" destOrd="0" presId="urn:microsoft.com/office/officeart/2005/8/layout/hierarchy4"/>
    <dgm:cxn modelId="{65048F87-2741-4CDE-9EE6-9C514BD0C96D}" srcId="{ACABD589-F2B7-4B40-930B-27417F313414}" destId="{B5A5ED76-A0ED-4DDD-9DBE-8394071294B9}" srcOrd="0" destOrd="0" parTransId="{5363571A-855B-4C36-9F50-1A1BCCC64B02}" sibTransId="{D736B745-CE8E-4E7F-A575-C3E1BE2D9465}"/>
    <dgm:cxn modelId="{9DD2CBB3-EF46-4B9B-AB3C-D978C1C4A326}" type="presOf" srcId="{DF68DA2A-D8F4-46C0-991A-9A0C2562E39C}" destId="{BD34256B-3DEE-4C8A-981C-04A6E56429CB}" srcOrd="0" destOrd="0" presId="urn:microsoft.com/office/officeart/2005/8/layout/hierarchy4"/>
    <dgm:cxn modelId="{9D6A32BF-B867-4F0C-8D28-F3B9F66F5C86}" srcId="{56296B73-DF88-4011-913B-DF5FC90F0935}" destId="{18483C11-95D7-434B-95DC-50D788B0FF28}" srcOrd="2" destOrd="0" parTransId="{3AB7786C-950C-4DAB-A26B-A184596D3F93}" sibTransId="{CC6D4AF7-3042-4173-B227-9DCB393371DC}"/>
    <dgm:cxn modelId="{CE2E4F22-B6A2-4D91-BE25-B7B63E82F016}" type="presOf" srcId="{56296B73-DF88-4011-913B-DF5FC90F0935}" destId="{34133D2B-9135-46F3-9191-A82E510A27D2}" srcOrd="0" destOrd="0" presId="urn:microsoft.com/office/officeart/2005/8/layout/hierarchy4"/>
    <dgm:cxn modelId="{DBE6486F-E48B-45E7-B1D6-00B85A904BC8}" srcId="{0C261868-6F4B-4A44-8280-2160379C8A72}" destId="{56296B73-DF88-4011-913B-DF5FC90F0935}" srcOrd="1" destOrd="0" parTransId="{3637C45B-D3E0-4FCA-BD64-CA958E407EA1}" sibTransId="{A2F9ECB9-9468-4E81-BEB8-312EA3B8DDE6}"/>
    <dgm:cxn modelId="{75E80274-A9D7-4D9F-BF90-3FB22F664086}" type="presOf" srcId="{18483C11-95D7-434B-95DC-50D788B0FF28}" destId="{325129DB-FBD5-4931-BD74-E9B5530F4F88}" srcOrd="0" destOrd="0" presId="urn:microsoft.com/office/officeart/2005/8/layout/hierarchy4"/>
    <dgm:cxn modelId="{F9553C9C-B4A1-456C-BFD4-B961D47BD786}" srcId="{56296B73-DF88-4011-913B-DF5FC90F0935}" destId="{E7CE1476-6CC3-45CD-A122-8E9FC7C279E7}" srcOrd="1" destOrd="0" parTransId="{D7768BEA-17F6-41FA-A85F-63AA5D8D8CEE}" sibTransId="{8278A04F-40A6-40ED-977D-D30704FAFA37}"/>
    <dgm:cxn modelId="{B98C33C7-ACEE-4A2D-A2CB-3BA766A6B089}" srcId="{0C261868-6F4B-4A44-8280-2160379C8A72}" destId="{ACABD589-F2B7-4B40-930B-27417F313414}" srcOrd="0" destOrd="0" parTransId="{FFC107E9-575F-4B7D-9932-07D2F72307FD}" sibTransId="{8A1A281A-C8A8-4E7F-8BAA-D1CA6C355BDC}"/>
    <dgm:cxn modelId="{079C7EA3-1ACD-4BEC-B779-BA1443DBEBC9}" type="presParOf" srcId="{0FB1E998-4466-4A94-AE49-B64FF3419F89}" destId="{16709F91-2A74-4BE2-B279-8094986554DF}" srcOrd="0" destOrd="0" presId="urn:microsoft.com/office/officeart/2005/8/layout/hierarchy4"/>
    <dgm:cxn modelId="{FC98D320-56E2-4A49-BF8C-6E47B2BC6370}" type="presParOf" srcId="{16709F91-2A74-4BE2-B279-8094986554DF}" destId="{E43BC041-26E7-4024-B10F-19782B532017}" srcOrd="0" destOrd="0" presId="urn:microsoft.com/office/officeart/2005/8/layout/hierarchy4"/>
    <dgm:cxn modelId="{90ACAE4C-1883-4043-AE7F-97632A4EB259}" type="presParOf" srcId="{16709F91-2A74-4BE2-B279-8094986554DF}" destId="{EB7DB92E-213B-4576-BCE2-DF6DFBE61368}" srcOrd="1" destOrd="0" presId="urn:microsoft.com/office/officeart/2005/8/layout/hierarchy4"/>
    <dgm:cxn modelId="{9559C12A-FF68-4088-B6B9-3B6B6445CCF3}" type="presParOf" srcId="{16709F91-2A74-4BE2-B279-8094986554DF}" destId="{78AD89E4-4241-4EC9-83FA-3BEBA1657037}" srcOrd="2" destOrd="0" presId="urn:microsoft.com/office/officeart/2005/8/layout/hierarchy4"/>
    <dgm:cxn modelId="{977A8AB8-E0B7-4A08-BEAC-54F248486BBC}" type="presParOf" srcId="{78AD89E4-4241-4EC9-83FA-3BEBA1657037}" destId="{1DEF21F2-CA1A-41C8-953E-85DADEBD6734}" srcOrd="0" destOrd="0" presId="urn:microsoft.com/office/officeart/2005/8/layout/hierarchy4"/>
    <dgm:cxn modelId="{5732FAE4-4E17-4766-9FB8-25B213691377}" type="presParOf" srcId="{1DEF21F2-CA1A-41C8-953E-85DADEBD6734}" destId="{994CF358-CB82-4932-8AB8-E8C50CFDA496}" srcOrd="0" destOrd="0" presId="urn:microsoft.com/office/officeart/2005/8/layout/hierarchy4"/>
    <dgm:cxn modelId="{BF4DE4FF-4565-4880-9DD9-74D696824081}" type="presParOf" srcId="{1DEF21F2-CA1A-41C8-953E-85DADEBD6734}" destId="{9EF75173-EDEF-4040-A09E-0F366B8C8328}" srcOrd="1" destOrd="0" presId="urn:microsoft.com/office/officeart/2005/8/layout/hierarchy4"/>
    <dgm:cxn modelId="{E093BAE5-F964-4E30-8DCB-365C668DF4EB}" type="presParOf" srcId="{0FB1E998-4466-4A94-AE49-B64FF3419F89}" destId="{30ED02E9-928C-4D35-B1E9-553AC8FE3BB4}" srcOrd="1" destOrd="0" presId="urn:microsoft.com/office/officeart/2005/8/layout/hierarchy4"/>
    <dgm:cxn modelId="{7F20CB4C-E9ED-4E95-94C7-A972280D4CD4}" type="presParOf" srcId="{0FB1E998-4466-4A94-AE49-B64FF3419F89}" destId="{E037DC53-612A-4514-8F80-5ED367FAAF6B}" srcOrd="2" destOrd="0" presId="urn:microsoft.com/office/officeart/2005/8/layout/hierarchy4"/>
    <dgm:cxn modelId="{AB42158A-0BB7-415D-895F-8D65AF15DFFA}" type="presParOf" srcId="{E037DC53-612A-4514-8F80-5ED367FAAF6B}" destId="{34133D2B-9135-46F3-9191-A82E510A27D2}" srcOrd="0" destOrd="0" presId="urn:microsoft.com/office/officeart/2005/8/layout/hierarchy4"/>
    <dgm:cxn modelId="{E1A6A375-0779-4C7E-81A4-B29ACABF9FF8}" type="presParOf" srcId="{E037DC53-612A-4514-8F80-5ED367FAAF6B}" destId="{DBDB148B-AD47-47CE-8ED1-7B268BAF8CAA}" srcOrd="1" destOrd="0" presId="urn:microsoft.com/office/officeart/2005/8/layout/hierarchy4"/>
    <dgm:cxn modelId="{36F901E5-D97F-48BA-AA77-3AF9293AED2D}" type="presParOf" srcId="{E037DC53-612A-4514-8F80-5ED367FAAF6B}" destId="{AC46D4A0-6E20-47A6-A0DE-E5C50D1E32B7}" srcOrd="2" destOrd="0" presId="urn:microsoft.com/office/officeart/2005/8/layout/hierarchy4"/>
    <dgm:cxn modelId="{B057F1DD-DECF-4D6B-8F98-548360E7C9B5}" type="presParOf" srcId="{AC46D4A0-6E20-47A6-A0DE-E5C50D1E32B7}" destId="{83A5CA5F-0A45-4426-9AA3-0B42B0DD3A83}" srcOrd="0" destOrd="0" presId="urn:microsoft.com/office/officeart/2005/8/layout/hierarchy4"/>
    <dgm:cxn modelId="{E4C6C494-62E9-48CB-8E42-F0906B788743}" type="presParOf" srcId="{83A5CA5F-0A45-4426-9AA3-0B42B0DD3A83}" destId="{BD34256B-3DEE-4C8A-981C-04A6E56429CB}" srcOrd="0" destOrd="0" presId="urn:microsoft.com/office/officeart/2005/8/layout/hierarchy4"/>
    <dgm:cxn modelId="{DF6EC168-5978-4041-BE3D-77F31A98CEB2}" type="presParOf" srcId="{83A5CA5F-0A45-4426-9AA3-0B42B0DD3A83}" destId="{586B44D4-FE19-41C8-8435-08BFF1F8B1D9}" srcOrd="1" destOrd="0" presId="urn:microsoft.com/office/officeart/2005/8/layout/hierarchy4"/>
    <dgm:cxn modelId="{B53F3B95-BF23-4AFF-A0CB-AD5841EC77C6}" type="presParOf" srcId="{AC46D4A0-6E20-47A6-A0DE-E5C50D1E32B7}" destId="{8AF05EA0-04B8-4F9F-AA2F-C152AD6F2E29}" srcOrd="1" destOrd="0" presId="urn:microsoft.com/office/officeart/2005/8/layout/hierarchy4"/>
    <dgm:cxn modelId="{4F0FBFA2-A3B3-49A0-B118-2A0414883BCA}" type="presParOf" srcId="{AC46D4A0-6E20-47A6-A0DE-E5C50D1E32B7}" destId="{AFEF58F7-877D-40FA-B8FB-5707D6FA14C0}" srcOrd="2" destOrd="0" presId="urn:microsoft.com/office/officeart/2005/8/layout/hierarchy4"/>
    <dgm:cxn modelId="{A4F9C28F-5E2F-4035-8200-48F7F433840F}" type="presParOf" srcId="{AFEF58F7-877D-40FA-B8FB-5707D6FA14C0}" destId="{D2517CA0-181D-4005-94B9-FD0AE3D566AA}" srcOrd="0" destOrd="0" presId="urn:microsoft.com/office/officeart/2005/8/layout/hierarchy4"/>
    <dgm:cxn modelId="{6B69060C-6FA3-4E73-BD11-C01A37C75FBB}" type="presParOf" srcId="{AFEF58F7-877D-40FA-B8FB-5707D6FA14C0}" destId="{5A698A9D-4D66-49E0-8BC4-6F89444A1DEC}" srcOrd="1" destOrd="0" presId="urn:microsoft.com/office/officeart/2005/8/layout/hierarchy4"/>
    <dgm:cxn modelId="{267C327E-4A34-4648-9FC8-97060A37005A}" type="presParOf" srcId="{AC46D4A0-6E20-47A6-A0DE-E5C50D1E32B7}" destId="{7A96F905-8003-41EF-BC21-C4B68B4FBFC8}" srcOrd="3" destOrd="0" presId="urn:microsoft.com/office/officeart/2005/8/layout/hierarchy4"/>
    <dgm:cxn modelId="{361AE4AC-D052-4511-BF32-E79BE9D58A2A}" type="presParOf" srcId="{AC46D4A0-6E20-47A6-A0DE-E5C50D1E32B7}" destId="{63C03E9E-1C58-428F-A742-11F276CF1282}" srcOrd="4" destOrd="0" presId="urn:microsoft.com/office/officeart/2005/8/layout/hierarchy4"/>
    <dgm:cxn modelId="{857EC28B-B3B2-43F7-83AB-95D590695A17}" type="presParOf" srcId="{63C03E9E-1C58-428F-A742-11F276CF1282}" destId="{325129DB-FBD5-4931-BD74-E9B5530F4F88}" srcOrd="0" destOrd="0" presId="urn:microsoft.com/office/officeart/2005/8/layout/hierarchy4"/>
    <dgm:cxn modelId="{4809F8A3-651A-482C-BC96-0A49F7D65CBA}" type="presParOf" srcId="{63C03E9E-1C58-428F-A742-11F276CF1282}" destId="{520405B8-8B2C-4DE2-9000-61E3D874C00E}" srcOrd="1" destOrd="0" presId="urn:microsoft.com/office/officeart/2005/8/layout/hierarchy4"/>
    <dgm:cxn modelId="{2485543E-88DD-45CF-A790-81DCB593492C}" type="presParOf" srcId="{AC46D4A0-6E20-47A6-A0DE-E5C50D1E32B7}" destId="{78EF93AC-B2AA-4FFD-BD5A-7CAD3ECD94E3}" srcOrd="5" destOrd="0" presId="urn:microsoft.com/office/officeart/2005/8/layout/hierarchy4"/>
    <dgm:cxn modelId="{C10ACD27-2916-47CC-9DCD-62D143612D70}" type="presParOf" srcId="{AC46D4A0-6E20-47A6-A0DE-E5C50D1E32B7}" destId="{9CE051E5-D4AA-4C4D-8945-3781D403C1EE}" srcOrd="6" destOrd="0" presId="urn:microsoft.com/office/officeart/2005/8/layout/hierarchy4"/>
    <dgm:cxn modelId="{DCEE88E4-962E-40E0-8976-5269B64A1810}" type="presParOf" srcId="{9CE051E5-D4AA-4C4D-8945-3781D403C1EE}" destId="{AD4B0C5E-AAAE-45F1-89EA-A476BBD149BF}" srcOrd="0" destOrd="0" presId="urn:microsoft.com/office/officeart/2005/8/layout/hierarchy4"/>
    <dgm:cxn modelId="{93BCB60C-31C8-4C58-849F-AF8B24AF6832}" type="presParOf" srcId="{9CE051E5-D4AA-4C4D-8945-3781D403C1EE}" destId="{BC4A9736-91CE-4A47-9B95-BE64D92C514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54B9D9-0401-41F0-B0DC-E322D2409A03}" type="doc">
      <dgm:prSet loTypeId="urn:microsoft.com/office/officeart/2005/8/layout/matrix3" loCatId="matrix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0627839A-6202-433F-A455-F753E2802347}">
      <dgm:prSet phldrT="[文本]" custT="1"/>
      <dgm:spPr/>
      <dgm:t>
        <a:bodyPr/>
        <a:lstStyle/>
        <a:p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中枢兴奋类</a:t>
          </a:r>
          <a:r>
            <a:rPr lang="en-US" altLang="zh-CN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甲基苯丙胺（冰毒）</a:t>
          </a:r>
          <a:endParaRPr lang="zh-CN" altLang="en-US" sz="2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7986F75-0744-4849-AC6B-89C0FF4E22B8}" type="parTrans" cxnId="{499E40A3-9D02-44EB-8E14-862E6C2A0F9D}">
      <dgm:prSet/>
      <dgm:spPr/>
      <dgm:t>
        <a:bodyPr/>
        <a:lstStyle/>
        <a:p>
          <a:endParaRPr lang="zh-CN" altLang="en-US"/>
        </a:p>
      </dgm:t>
    </dgm:pt>
    <dgm:pt modelId="{7D9B6472-5494-44BD-8949-FD0E223630B4}" type="sibTrans" cxnId="{499E40A3-9D02-44EB-8E14-862E6C2A0F9D}">
      <dgm:prSet/>
      <dgm:spPr/>
      <dgm:t>
        <a:bodyPr/>
        <a:lstStyle/>
        <a:p>
          <a:endParaRPr lang="zh-CN" altLang="en-US"/>
        </a:p>
      </dgm:t>
    </dgm:pt>
    <dgm:pt modelId="{25886448-4C07-44C0-8243-CAB8BD5AB9A0}">
      <dgm:prSet phldrT="[文本]" custT="1"/>
      <dgm:spPr/>
      <dgm:t>
        <a:bodyPr/>
        <a:lstStyle/>
        <a:p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致幻剂</a:t>
          </a:r>
          <a:r>
            <a:rPr lang="en-US" altLang="zh-CN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麦角乙二胺（</a:t>
          </a:r>
          <a:r>
            <a:rPr lang="en-US" altLang="zh-CN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LSD</a:t>
          </a:r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）、麦司卡林和分离性麻醉剂</a:t>
          </a:r>
          <a:endParaRPr lang="zh-CN" altLang="en-US" sz="1600" b="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873554-5F48-42DA-AC10-F721BA31768A}" type="parTrans" cxnId="{E9E7F843-7830-4C4B-A70F-1906633422D7}">
      <dgm:prSet/>
      <dgm:spPr/>
      <dgm:t>
        <a:bodyPr/>
        <a:lstStyle/>
        <a:p>
          <a:endParaRPr lang="zh-CN" altLang="en-US"/>
        </a:p>
      </dgm:t>
    </dgm:pt>
    <dgm:pt modelId="{28A73F93-5FC2-4805-93DB-9CBA6C8A2A08}" type="sibTrans" cxnId="{E9E7F843-7830-4C4B-A70F-1906633422D7}">
      <dgm:prSet/>
      <dgm:spPr/>
      <dgm:t>
        <a:bodyPr/>
        <a:lstStyle/>
        <a:p>
          <a:endParaRPr lang="zh-CN" altLang="en-US"/>
        </a:p>
      </dgm:t>
    </dgm:pt>
    <dgm:pt modelId="{2ABAB299-1580-4688-BA0B-11263A3E33FE}">
      <dgm:prSet phldrT="[文本]" custT="1"/>
      <dgm:spPr/>
      <dgm:t>
        <a:bodyPr/>
        <a:lstStyle/>
        <a:p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兼具兴奋和致幻类</a:t>
          </a:r>
          <a:r>
            <a:rPr lang="en-US" altLang="zh-CN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亚甲二氧基甲基苯丙胺（</a:t>
          </a:r>
          <a:r>
            <a:rPr lang="en-US" altLang="zh-CN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MDMA</a:t>
          </a:r>
          <a:r>
            <a:rPr lang="zh-CN" altLang="en-US" sz="1600" b="0" smtClean="0">
              <a:latin typeface="微软雅黑" panose="020B0503020204020204" pitchFamily="34" charset="-122"/>
              <a:ea typeface="微软雅黑" panose="020B0503020204020204" pitchFamily="34" charset="-122"/>
            </a:rPr>
            <a:t>，摇头丸</a:t>
          </a:r>
          <a:endParaRPr lang="zh-CN" altLang="en-US" sz="1600" b="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B48A85B-C53C-4A61-A011-D8FD6AA1DF61}" type="parTrans" cxnId="{8D0E7CB2-97C1-48FE-A652-6BFC3A61D96C}">
      <dgm:prSet/>
      <dgm:spPr/>
      <dgm:t>
        <a:bodyPr/>
        <a:lstStyle/>
        <a:p>
          <a:endParaRPr lang="zh-CN" altLang="en-US"/>
        </a:p>
      </dgm:t>
    </dgm:pt>
    <dgm:pt modelId="{690A5638-B64A-486B-B7F9-93E54BD28EAB}" type="sibTrans" cxnId="{8D0E7CB2-97C1-48FE-A652-6BFC3A61D96C}">
      <dgm:prSet/>
      <dgm:spPr/>
      <dgm:t>
        <a:bodyPr/>
        <a:lstStyle/>
        <a:p>
          <a:endParaRPr lang="zh-CN" altLang="en-US"/>
        </a:p>
      </dgm:t>
    </dgm:pt>
    <dgm:pt modelId="{3FCE57AC-D39E-4E03-BA64-0EC5297EFFD0}">
      <dgm:prSet phldrT="[文本]" custT="1"/>
      <dgm:spPr/>
      <dgm:t>
        <a:bodyPr/>
        <a:lstStyle/>
        <a:p>
          <a:r>
            <a:rPr lang="zh-CN" altLang="en-US" sz="16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中枢抑制类</a:t>
          </a:r>
          <a:r>
            <a:rPr lang="en-US" altLang="zh-CN" sz="16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16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三唑仑、氟硝安定和</a:t>
          </a:r>
          <a:r>
            <a:rPr lang="en-US" altLang="zh-CN" sz="16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γ-</a:t>
          </a:r>
          <a:r>
            <a:rPr lang="zh-CN" altLang="en-US" sz="16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羟丁酸等</a:t>
          </a:r>
          <a:endParaRPr lang="zh-CN" altLang="en-US" sz="1600" b="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AA127AA-B01F-443C-96EA-C32C0867646F}" type="parTrans" cxnId="{28379388-B538-406D-A0B7-B0295F18F13C}">
      <dgm:prSet/>
      <dgm:spPr/>
      <dgm:t>
        <a:bodyPr/>
        <a:lstStyle/>
        <a:p>
          <a:endParaRPr lang="zh-CN" altLang="en-US"/>
        </a:p>
      </dgm:t>
    </dgm:pt>
    <dgm:pt modelId="{40A2245B-8976-4F6A-A211-EDA6B4DCE9CD}" type="sibTrans" cxnId="{28379388-B538-406D-A0B7-B0295F18F13C}">
      <dgm:prSet/>
      <dgm:spPr/>
      <dgm:t>
        <a:bodyPr/>
        <a:lstStyle/>
        <a:p>
          <a:endParaRPr lang="zh-CN" altLang="en-US"/>
        </a:p>
      </dgm:t>
    </dgm:pt>
    <dgm:pt modelId="{213F5D2D-82A6-49A6-83EC-DF5FA1DA797D}">
      <dgm:prSet/>
      <dgm:spPr/>
      <dgm:t>
        <a:bodyPr/>
        <a:lstStyle/>
        <a:p>
          <a:endParaRPr lang="zh-CN" altLang="en-US"/>
        </a:p>
      </dgm:t>
    </dgm:pt>
    <dgm:pt modelId="{7786328A-AC7C-4F62-A498-DCAA715E1969}" type="parTrans" cxnId="{B8AC6C57-6194-4EC5-9D13-07AE3CC93284}">
      <dgm:prSet/>
      <dgm:spPr/>
      <dgm:t>
        <a:bodyPr/>
        <a:lstStyle/>
        <a:p>
          <a:endParaRPr lang="zh-CN" altLang="en-US"/>
        </a:p>
      </dgm:t>
    </dgm:pt>
    <dgm:pt modelId="{3985F07A-86CF-4A55-B0AF-D3C805E6B06A}" type="sibTrans" cxnId="{B8AC6C57-6194-4EC5-9D13-07AE3CC93284}">
      <dgm:prSet/>
      <dgm:spPr/>
      <dgm:t>
        <a:bodyPr/>
        <a:lstStyle/>
        <a:p>
          <a:endParaRPr lang="zh-CN" altLang="en-US"/>
        </a:p>
      </dgm:t>
    </dgm:pt>
    <dgm:pt modelId="{7391B3DA-D510-454A-8296-3671F4E75074}">
      <dgm:prSet/>
      <dgm:spPr/>
      <dgm:t>
        <a:bodyPr/>
        <a:lstStyle/>
        <a:p>
          <a:endParaRPr lang="zh-CN" altLang="en-US"/>
        </a:p>
      </dgm:t>
    </dgm:pt>
    <dgm:pt modelId="{12AD4C14-A9F3-4029-9F2D-B2DED196C8E4}" type="parTrans" cxnId="{2039A642-762F-4120-A328-AA6B66310D8F}">
      <dgm:prSet/>
      <dgm:spPr/>
      <dgm:t>
        <a:bodyPr/>
        <a:lstStyle/>
        <a:p>
          <a:endParaRPr lang="zh-CN" altLang="en-US"/>
        </a:p>
      </dgm:t>
    </dgm:pt>
    <dgm:pt modelId="{3C7898F5-C2CF-4A27-8AC7-063F668D21F2}" type="sibTrans" cxnId="{2039A642-762F-4120-A328-AA6B66310D8F}">
      <dgm:prSet/>
      <dgm:spPr/>
      <dgm:t>
        <a:bodyPr/>
        <a:lstStyle/>
        <a:p>
          <a:endParaRPr lang="zh-CN" altLang="en-US"/>
        </a:p>
      </dgm:t>
    </dgm:pt>
    <dgm:pt modelId="{ECAEF25D-FEBC-4484-95F1-AAA56E9AE363}">
      <dgm:prSet/>
      <dgm:spPr/>
      <dgm:t>
        <a:bodyPr/>
        <a:lstStyle/>
        <a:p>
          <a:endParaRPr lang="zh-CN" altLang="en-US"/>
        </a:p>
      </dgm:t>
    </dgm:pt>
    <dgm:pt modelId="{C147CE62-C402-4234-B2B5-C8524D8DE43C}" type="parTrans" cxnId="{22C35275-ACB8-4853-A562-C14C48F2FC6C}">
      <dgm:prSet/>
      <dgm:spPr/>
      <dgm:t>
        <a:bodyPr/>
        <a:lstStyle/>
        <a:p>
          <a:endParaRPr lang="zh-CN" altLang="en-US"/>
        </a:p>
      </dgm:t>
    </dgm:pt>
    <dgm:pt modelId="{FFD3D9A5-1E4C-4C0C-BC4A-30924B4954CA}" type="sibTrans" cxnId="{22C35275-ACB8-4853-A562-C14C48F2FC6C}">
      <dgm:prSet/>
      <dgm:spPr/>
      <dgm:t>
        <a:bodyPr/>
        <a:lstStyle/>
        <a:p>
          <a:endParaRPr lang="zh-CN" altLang="en-US"/>
        </a:p>
      </dgm:t>
    </dgm:pt>
    <dgm:pt modelId="{F69964B1-1445-4474-81AB-73A1EFE12462}">
      <dgm:prSet/>
      <dgm:spPr/>
      <dgm:t>
        <a:bodyPr/>
        <a:lstStyle/>
        <a:p>
          <a:endParaRPr lang="zh-CN" altLang="en-US"/>
        </a:p>
      </dgm:t>
    </dgm:pt>
    <dgm:pt modelId="{D74EE8C8-D335-4518-8508-E503B5BD6207}" type="parTrans" cxnId="{173C86AB-BC17-4FB5-84A8-1B948DED8165}">
      <dgm:prSet/>
      <dgm:spPr/>
      <dgm:t>
        <a:bodyPr/>
        <a:lstStyle/>
        <a:p>
          <a:endParaRPr lang="zh-CN" altLang="en-US"/>
        </a:p>
      </dgm:t>
    </dgm:pt>
    <dgm:pt modelId="{9B49B039-0565-4B43-8FB1-72267E7A5C93}" type="sibTrans" cxnId="{173C86AB-BC17-4FB5-84A8-1B948DED8165}">
      <dgm:prSet/>
      <dgm:spPr/>
      <dgm:t>
        <a:bodyPr/>
        <a:lstStyle/>
        <a:p>
          <a:endParaRPr lang="zh-CN" altLang="en-US"/>
        </a:p>
      </dgm:t>
    </dgm:pt>
    <dgm:pt modelId="{ED17DAA6-F6A3-40BD-881F-DD72FAE11907}">
      <dgm:prSet/>
      <dgm:spPr/>
      <dgm:t>
        <a:bodyPr/>
        <a:lstStyle/>
        <a:p>
          <a:endParaRPr lang="zh-CN" altLang="en-US"/>
        </a:p>
      </dgm:t>
    </dgm:pt>
    <dgm:pt modelId="{DAE31D46-C90D-4FD8-A005-1FB5276F3C9E}" type="parTrans" cxnId="{411DCE83-8DA7-4AFB-8172-2A2C1971103B}">
      <dgm:prSet/>
      <dgm:spPr/>
      <dgm:t>
        <a:bodyPr/>
        <a:lstStyle/>
        <a:p>
          <a:endParaRPr lang="zh-CN" altLang="en-US"/>
        </a:p>
      </dgm:t>
    </dgm:pt>
    <dgm:pt modelId="{EC475BB6-E473-4CEB-8EB6-0F35E265E619}" type="sibTrans" cxnId="{411DCE83-8DA7-4AFB-8172-2A2C1971103B}">
      <dgm:prSet/>
      <dgm:spPr/>
      <dgm:t>
        <a:bodyPr/>
        <a:lstStyle/>
        <a:p>
          <a:endParaRPr lang="zh-CN" altLang="en-US"/>
        </a:p>
      </dgm:t>
    </dgm:pt>
    <dgm:pt modelId="{B2069227-967A-44E7-8EC6-B6AB54774707}">
      <dgm:prSet/>
      <dgm:spPr/>
      <dgm:t>
        <a:bodyPr/>
        <a:lstStyle/>
        <a:p>
          <a:endParaRPr lang="zh-CN" altLang="en-US"/>
        </a:p>
      </dgm:t>
    </dgm:pt>
    <dgm:pt modelId="{295F71C8-094F-493A-8F45-6E3E4277AA20}" type="parTrans" cxnId="{906BDFC1-DB01-47DA-B228-CD9E99B9B62F}">
      <dgm:prSet/>
      <dgm:spPr/>
      <dgm:t>
        <a:bodyPr/>
        <a:lstStyle/>
        <a:p>
          <a:endParaRPr lang="zh-CN" altLang="en-US"/>
        </a:p>
      </dgm:t>
    </dgm:pt>
    <dgm:pt modelId="{F22F473D-7A4A-49FA-A67D-9374FE606363}" type="sibTrans" cxnId="{906BDFC1-DB01-47DA-B228-CD9E99B9B62F}">
      <dgm:prSet/>
      <dgm:spPr/>
      <dgm:t>
        <a:bodyPr/>
        <a:lstStyle/>
        <a:p>
          <a:endParaRPr lang="zh-CN" altLang="en-US"/>
        </a:p>
      </dgm:t>
    </dgm:pt>
    <dgm:pt modelId="{9D770E33-28CD-467D-8926-13D5FB0491CA}">
      <dgm:prSet/>
      <dgm:spPr/>
      <dgm:t>
        <a:bodyPr/>
        <a:lstStyle/>
        <a:p>
          <a:endParaRPr lang="zh-CN" altLang="en-US"/>
        </a:p>
      </dgm:t>
    </dgm:pt>
    <dgm:pt modelId="{F85DD437-EF9C-45FA-B6C1-1396853E30E3}" type="parTrans" cxnId="{534EBAC2-9D68-43B1-AA31-88AB04E9860A}">
      <dgm:prSet/>
      <dgm:spPr/>
      <dgm:t>
        <a:bodyPr/>
        <a:lstStyle/>
        <a:p>
          <a:endParaRPr lang="zh-CN" altLang="en-US"/>
        </a:p>
      </dgm:t>
    </dgm:pt>
    <dgm:pt modelId="{92DCE423-5D7A-41FF-A13E-576CB56FBCA9}" type="sibTrans" cxnId="{534EBAC2-9D68-43B1-AA31-88AB04E9860A}">
      <dgm:prSet/>
      <dgm:spPr/>
      <dgm:t>
        <a:bodyPr/>
        <a:lstStyle/>
        <a:p>
          <a:endParaRPr lang="zh-CN" altLang="en-US"/>
        </a:p>
      </dgm:t>
    </dgm:pt>
    <dgm:pt modelId="{2E297793-A415-496F-95DD-99B3DEB0CD3F}">
      <dgm:prSet/>
      <dgm:spPr/>
      <dgm:t>
        <a:bodyPr/>
        <a:lstStyle/>
        <a:p>
          <a:endParaRPr lang="zh-CN" altLang="en-US"/>
        </a:p>
      </dgm:t>
    </dgm:pt>
    <dgm:pt modelId="{6BB6CBB5-FC05-4378-86CB-3D026D2571AA}" type="parTrans" cxnId="{EB7689EC-2CBA-4234-AA8E-7E8BDAC3B8EF}">
      <dgm:prSet/>
      <dgm:spPr/>
      <dgm:t>
        <a:bodyPr/>
        <a:lstStyle/>
        <a:p>
          <a:endParaRPr lang="zh-CN" altLang="en-US"/>
        </a:p>
      </dgm:t>
    </dgm:pt>
    <dgm:pt modelId="{7FB3C6BE-E27F-4824-8C46-EC69046760FC}" type="sibTrans" cxnId="{EB7689EC-2CBA-4234-AA8E-7E8BDAC3B8EF}">
      <dgm:prSet/>
      <dgm:spPr/>
      <dgm:t>
        <a:bodyPr/>
        <a:lstStyle/>
        <a:p>
          <a:endParaRPr lang="zh-CN" altLang="en-US"/>
        </a:p>
      </dgm:t>
    </dgm:pt>
    <dgm:pt modelId="{4BE498C4-5C80-4797-8854-95301EB634ED}" type="pres">
      <dgm:prSet presAssocID="{AF54B9D9-0401-41F0-B0DC-E322D2409A0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ECAECF2-C47E-478D-8F13-3E42D46DEF21}" type="pres">
      <dgm:prSet presAssocID="{AF54B9D9-0401-41F0-B0DC-E322D2409A03}" presName="diamond" presStyleLbl="bgShp" presStyleIdx="0" presStyleCnt="1"/>
      <dgm:spPr/>
    </dgm:pt>
    <dgm:pt modelId="{7A495F8A-9E7D-4543-AC02-B81BAEED6D2F}" type="pres">
      <dgm:prSet presAssocID="{AF54B9D9-0401-41F0-B0DC-E322D2409A0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E0DBA1-F96E-416E-BE0D-B801EE993F9E}" type="pres">
      <dgm:prSet presAssocID="{AF54B9D9-0401-41F0-B0DC-E322D2409A0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836628-98B2-49EC-AEEB-E5EC301E0444}" type="pres">
      <dgm:prSet presAssocID="{AF54B9D9-0401-41F0-B0DC-E322D2409A0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E97B82-3C36-496C-B0A9-01618D597FA8}" type="pres">
      <dgm:prSet presAssocID="{AF54B9D9-0401-41F0-B0DC-E322D2409A0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73C86AB-BC17-4FB5-84A8-1B948DED8165}" srcId="{AF54B9D9-0401-41F0-B0DC-E322D2409A03}" destId="{F69964B1-1445-4474-81AB-73A1EFE12462}" srcOrd="7" destOrd="0" parTransId="{D74EE8C8-D335-4518-8508-E503B5BD6207}" sibTransId="{9B49B039-0565-4B43-8FB1-72267E7A5C93}"/>
    <dgm:cxn modelId="{906BDFC1-DB01-47DA-B228-CD9E99B9B62F}" srcId="{AF54B9D9-0401-41F0-B0DC-E322D2409A03}" destId="{B2069227-967A-44E7-8EC6-B6AB54774707}" srcOrd="9" destOrd="0" parTransId="{295F71C8-094F-493A-8F45-6E3E4277AA20}" sibTransId="{F22F473D-7A4A-49FA-A67D-9374FE606363}"/>
    <dgm:cxn modelId="{857F2D96-2CDD-4899-BCFD-7F74B938126B}" type="presOf" srcId="{AF54B9D9-0401-41F0-B0DC-E322D2409A03}" destId="{4BE498C4-5C80-4797-8854-95301EB634ED}" srcOrd="0" destOrd="0" presId="urn:microsoft.com/office/officeart/2005/8/layout/matrix3"/>
    <dgm:cxn modelId="{52BAED75-57EB-45A1-9AF3-F69A4EB5EB96}" type="presOf" srcId="{2ABAB299-1580-4688-BA0B-11263A3E33FE}" destId="{B2836628-98B2-49EC-AEEB-E5EC301E0444}" srcOrd="0" destOrd="0" presId="urn:microsoft.com/office/officeart/2005/8/layout/matrix3"/>
    <dgm:cxn modelId="{2721B9E5-B66B-461E-B0BB-42DEF3C8F74A}" type="presOf" srcId="{25886448-4C07-44C0-8243-CAB8BD5AB9A0}" destId="{A0E0DBA1-F96E-416E-BE0D-B801EE993F9E}" srcOrd="0" destOrd="0" presId="urn:microsoft.com/office/officeart/2005/8/layout/matrix3"/>
    <dgm:cxn modelId="{499E40A3-9D02-44EB-8E14-862E6C2A0F9D}" srcId="{AF54B9D9-0401-41F0-B0DC-E322D2409A03}" destId="{0627839A-6202-433F-A455-F753E2802347}" srcOrd="0" destOrd="0" parTransId="{27986F75-0744-4849-AC6B-89C0FF4E22B8}" sibTransId="{7D9B6472-5494-44BD-8949-FD0E223630B4}"/>
    <dgm:cxn modelId="{E9E7F843-7830-4C4B-A70F-1906633422D7}" srcId="{AF54B9D9-0401-41F0-B0DC-E322D2409A03}" destId="{25886448-4C07-44C0-8243-CAB8BD5AB9A0}" srcOrd="1" destOrd="0" parTransId="{4C873554-5F48-42DA-AC10-F721BA31768A}" sibTransId="{28A73F93-5FC2-4805-93DB-9CBA6C8A2A08}"/>
    <dgm:cxn modelId="{411DCE83-8DA7-4AFB-8172-2A2C1971103B}" srcId="{AF54B9D9-0401-41F0-B0DC-E322D2409A03}" destId="{ED17DAA6-F6A3-40BD-881F-DD72FAE11907}" srcOrd="8" destOrd="0" parTransId="{DAE31D46-C90D-4FD8-A005-1FB5276F3C9E}" sibTransId="{EC475BB6-E473-4CEB-8EB6-0F35E265E619}"/>
    <dgm:cxn modelId="{2039A642-762F-4120-A328-AA6B66310D8F}" srcId="{AF54B9D9-0401-41F0-B0DC-E322D2409A03}" destId="{7391B3DA-D510-454A-8296-3671F4E75074}" srcOrd="5" destOrd="0" parTransId="{12AD4C14-A9F3-4029-9F2D-B2DED196C8E4}" sibTransId="{3C7898F5-C2CF-4A27-8AC7-063F668D21F2}"/>
    <dgm:cxn modelId="{EB7689EC-2CBA-4234-AA8E-7E8BDAC3B8EF}" srcId="{AF54B9D9-0401-41F0-B0DC-E322D2409A03}" destId="{2E297793-A415-496F-95DD-99B3DEB0CD3F}" srcOrd="11" destOrd="0" parTransId="{6BB6CBB5-FC05-4378-86CB-3D026D2571AA}" sibTransId="{7FB3C6BE-E27F-4824-8C46-EC69046760FC}"/>
    <dgm:cxn modelId="{22C35275-ACB8-4853-A562-C14C48F2FC6C}" srcId="{AF54B9D9-0401-41F0-B0DC-E322D2409A03}" destId="{ECAEF25D-FEBC-4484-95F1-AAA56E9AE363}" srcOrd="6" destOrd="0" parTransId="{C147CE62-C402-4234-B2B5-C8524D8DE43C}" sibTransId="{FFD3D9A5-1E4C-4C0C-BC4A-30924B4954CA}"/>
    <dgm:cxn modelId="{534EBAC2-9D68-43B1-AA31-88AB04E9860A}" srcId="{AF54B9D9-0401-41F0-B0DC-E322D2409A03}" destId="{9D770E33-28CD-467D-8926-13D5FB0491CA}" srcOrd="10" destOrd="0" parTransId="{F85DD437-EF9C-45FA-B6C1-1396853E30E3}" sibTransId="{92DCE423-5D7A-41FF-A13E-576CB56FBCA9}"/>
    <dgm:cxn modelId="{8D0E7CB2-97C1-48FE-A652-6BFC3A61D96C}" srcId="{AF54B9D9-0401-41F0-B0DC-E322D2409A03}" destId="{2ABAB299-1580-4688-BA0B-11263A3E33FE}" srcOrd="2" destOrd="0" parTransId="{0B48A85B-C53C-4A61-A011-D8FD6AA1DF61}" sibTransId="{690A5638-B64A-486B-B7F9-93E54BD28EAB}"/>
    <dgm:cxn modelId="{B8AC6C57-6194-4EC5-9D13-07AE3CC93284}" srcId="{AF54B9D9-0401-41F0-B0DC-E322D2409A03}" destId="{213F5D2D-82A6-49A6-83EC-DF5FA1DA797D}" srcOrd="4" destOrd="0" parTransId="{7786328A-AC7C-4F62-A498-DCAA715E1969}" sibTransId="{3985F07A-86CF-4A55-B0AF-D3C805E6B06A}"/>
    <dgm:cxn modelId="{7304649D-4106-4939-9D7D-ED377FC56E5F}" type="presOf" srcId="{3FCE57AC-D39E-4E03-BA64-0EC5297EFFD0}" destId="{BEE97B82-3C36-496C-B0A9-01618D597FA8}" srcOrd="0" destOrd="0" presId="urn:microsoft.com/office/officeart/2005/8/layout/matrix3"/>
    <dgm:cxn modelId="{A6CC6979-BDF0-4032-932B-69ABC1B92157}" type="presOf" srcId="{0627839A-6202-433F-A455-F753E2802347}" destId="{7A495F8A-9E7D-4543-AC02-B81BAEED6D2F}" srcOrd="0" destOrd="0" presId="urn:microsoft.com/office/officeart/2005/8/layout/matrix3"/>
    <dgm:cxn modelId="{28379388-B538-406D-A0B7-B0295F18F13C}" srcId="{AF54B9D9-0401-41F0-B0DC-E322D2409A03}" destId="{3FCE57AC-D39E-4E03-BA64-0EC5297EFFD0}" srcOrd="3" destOrd="0" parTransId="{DAA127AA-B01F-443C-96EA-C32C0867646F}" sibTransId="{40A2245B-8976-4F6A-A211-EDA6B4DCE9CD}"/>
    <dgm:cxn modelId="{B573E4B2-C559-4277-9160-086769ABA8B4}" type="presParOf" srcId="{4BE498C4-5C80-4797-8854-95301EB634ED}" destId="{2ECAECF2-C47E-478D-8F13-3E42D46DEF21}" srcOrd="0" destOrd="0" presId="urn:microsoft.com/office/officeart/2005/8/layout/matrix3"/>
    <dgm:cxn modelId="{6C32D0F2-0B9C-41FE-B974-D3A177C84288}" type="presParOf" srcId="{4BE498C4-5C80-4797-8854-95301EB634ED}" destId="{7A495F8A-9E7D-4543-AC02-B81BAEED6D2F}" srcOrd="1" destOrd="0" presId="urn:microsoft.com/office/officeart/2005/8/layout/matrix3"/>
    <dgm:cxn modelId="{914F1D48-7899-4C20-A85E-098C738B5F6F}" type="presParOf" srcId="{4BE498C4-5C80-4797-8854-95301EB634ED}" destId="{A0E0DBA1-F96E-416E-BE0D-B801EE993F9E}" srcOrd="2" destOrd="0" presId="urn:microsoft.com/office/officeart/2005/8/layout/matrix3"/>
    <dgm:cxn modelId="{F637E887-42DF-44DA-9D4F-BD9DB77A632B}" type="presParOf" srcId="{4BE498C4-5C80-4797-8854-95301EB634ED}" destId="{B2836628-98B2-49EC-AEEB-E5EC301E0444}" srcOrd="3" destOrd="0" presId="urn:microsoft.com/office/officeart/2005/8/layout/matrix3"/>
    <dgm:cxn modelId="{92A79FEC-9FBE-4052-972F-79D5B2499317}" type="presParOf" srcId="{4BE498C4-5C80-4797-8854-95301EB634ED}" destId="{BEE97B82-3C36-496C-B0A9-01618D597FA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F9B361C-C6FC-4416-A9C6-63DB716AA4D4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1B4246E-9F88-4031-8ABA-224DE65BDC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BF90074-AD34-4029-BD3F-8652DB59B2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33AD3C-6535-463C-BEFF-5EAC653DEA68}" type="slidenum">
              <a:rPr lang="zh-CN" altLang="en-US"/>
              <a:pPr/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EB3907-98DC-415D-9C6F-2C08E063CE73}" type="slidenum">
              <a:rPr lang="zh-CN" altLang="en-US"/>
              <a:pPr/>
              <a:t>31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mtClean="0">
                <a:latin typeface="MingLiU" pitchFamily="49" charset="-120"/>
                <a:ea typeface="MingLiU" pitchFamily="49" charset="-120"/>
              </a:rPr>
              <a:t>1</a:t>
            </a:r>
            <a:r>
              <a:rPr lang="zh-CN" altLang="en-US" smtClean="0">
                <a:latin typeface="MingLiU" pitchFamily="49" charset="-120"/>
                <a:ea typeface="MingLiU" pitchFamily="49" charset="-120"/>
              </a:rPr>
              <a:t>）南非、瑞士、日本、印度尼西亚、乌干达、沙特</a:t>
            </a:r>
            <a:endParaRPr lang="en-US" smtClean="0">
              <a:latin typeface="MingLiU" pitchFamily="49" charset="-120"/>
              <a:ea typeface="MingLiU" pitchFamily="49" charset="-120"/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latin typeface="MingLiU" pitchFamily="49" charset="-120"/>
                <a:ea typeface="MingLiU" pitchFamily="49" charset="-120"/>
              </a:rPr>
              <a:t>2</a:t>
            </a:r>
            <a:r>
              <a:rPr lang="zh-CN" altLang="en-US" smtClean="0">
                <a:latin typeface="MingLiU" pitchFamily="49" charset="-120"/>
                <a:ea typeface="MingLiU" pitchFamily="49" charset="-120"/>
              </a:rPr>
              <a:t>）葡萄牙、厄瓜多尔、中国、印度、坦桑尼亚、伊朗</a:t>
            </a:r>
            <a:endParaRPr lang="en-US" smtClean="0">
              <a:latin typeface="MingLiU" pitchFamily="49" charset="-120"/>
              <a:ea typeface="MingLiU" pitchFamily="49" charset="-120"/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latin typeface="MingLiU" pitchFamily="49" charset="-120"/>
                <a:ea typeface="MingLiU" pitchFamily="49" charset="-120"/>
              </a:rPr>
              <a:t>3</a:t>
            </a:r>
            <a:r>
              <a:rPr lang="zh-CN" altLang="en-US" smtClean="0">
                <a:latin typeface="MingLiU" pitchFamily="49" charset="-120"/>
                <a:ea typeface="MingLiU" pitchFamily="49" charset="-120"/>
              </a:rPr>
              <a:t>）阿根廷、哥伦比亚、韩国、缅甸、索马里、苏丹</a:t>
            </a:r>
            <a:endParaRPr lang="en-US" smtClean="0">
              <a:latin typeface="MingLiU" pitchFamily="49" charset="-120"/>
              <a:ea typeface="MingLiU" pitchFamily="49" charset="-120"/>
            </a:endParaRPr>
          </a:p>
          <a:p>
            <a:pPr>
              <a:spcBef>
                <a:spcPct val="0"/>
              </a:spcBef>
            </a:pPr>
            <a:r>
              <a:rPr lang="en-US" altLang="zh-CN" smtClean="0">
                <a:latin typeface="MingLiU" pitchFamily="49" charset="-120"/>
                <a:ea typeface="MingLiU" pitchFamily="49" charset="-120"/>
              </a:rPr>
              <a:t>4</a:t>
            </a:r>
            <a:r>
              <a:rPr lang="zh-CN" altLang="en-US" smtClean="0">
                <a:latin typeface="MingLiU" pitchFamily="49" charset="-120"/>
                <a:ea typeface="MingLiU" pitchFamily="49" charset="-120"/>
              </a:rPr>
              <a:t>）巴西、克罗地亚、澳大利亚、巴基斯坦、尼日利亚、也门</a:t>
            </a:r>
            <a:endParaRPr lang="en-US" smtClean="0">
              <a:latin typeface="MingLiU" pitchFamily="49" charset="-120"/>
              <a:ea typeface="MingLiU" pitchFamily="49" charset="-120"/>
            </a:endParaRPr>
          </a:p>
          <a:p>
            <a:pPr>
              <a:spcBef>
                <a:spcPct val="0"/>
              </a:spcBef>
            </a:pPr>
            <a:endParaRPr lang="en-US" smtClean="0">
              <a:ea typeface="宋体" charset="-122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E8DAC9-F794-4891-9846-850C713E0E25}" type="slidenum">
              <a:rPr lang="zh-CN" altLang="en-US"/>
              <a:pPr/>
              <a:t>32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77549E-B0B5-473C-ACE3-EF2712F70416}" type="slidenum">
              <a:rPr lang="zh-CN" altLang="en-US"/>
              <a:pPr/>
              <a:t>33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B29F2D-7B44-4A54-B80A-9AC8539BEE07}" type="slidenum">
              <a:rPr lang="zh-CN" altLang="en-US"/>
              <a:pPr/>
              <a:t>34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F10EC4-9DCE-4C29-919F-4BB8A68B970C}" type="slidenum">
              <a:rPr lang="zh-CN" altLang="en-US"/>
              <a:pPr/>
              <a:t>35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2DD0C0-45F3-4125-B2C5-8B5EF7E68103}" type="slidenum">
              <a:rPr lang="zh-CN" altLang="en-US"/>
              <a:pPr/>
              <a:t>38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4C9515-44B3-4A6D-83CA-0412BD8537EE}" type="slidenum">
              <a:rPr lang="zh-CN" altLang="en-US">
                <a:solidFill>
                  <a:srgbClr val="000000"/>
                </a:solidFill>
              </a:rPr>
              <a:pPr/>
              <a:t>41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577B-24E8-4FF0-AC68-C1A4A8D504FC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1CC96-7CD4-4D93-BACF-20FEADB02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0BDE-6205-4040-9923-8378A64650E1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9FC0D-A93B-463B-816C-BF38DF6E59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A58F1-5F9D-4EF8-ADBA-AB50E0478E43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B6A5-A421-4A22-B7D7-4B6F0D1A53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3CC30-368F-4203-8369-1BAEC76021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9E46E28-56C9-4545-A913-6427F3C50765}" type="datetime1">
              <a:rPr lang="zh-CN" altLang="en-US"/>
              <a:pPr>
                <a:defRPr/>
              </a:pPr>
              <a:t>2015-12-18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7009D-3D8A-48EA-B91E-C7233A0245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E61A-B9EF-427A-BE0A-9DE2D75340A8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7C8F8-520F-49DA-991C-BBAA1234D0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4F9DD-1842-4A47-BEAD-C7F0E42E10CF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DC766-A0B8-46D5-9F0F-D17F1E0F9E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E0E66-07CA-449B-916C-788713BD0597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774B9-3E53-4C33-AF37-0427F43647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2F6CA-2225-45EF-9F89-8B81F96CFEF8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1E516-828E-4BF7-A43E-3F97A526CD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44EF-FA76-46DE-8110-31D6DBF1BD43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BE2EF-386A-4F5D-8694-9305866EC0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C9154-C0E9-4288-8CDB-BA18FCD94F44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18A12-BCD4-447A-AFD6-A594207E55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10262-4188-4134-9516-CCCE2D82A2F5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719C-62F6-4433-B69E-FA675F29AF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E8F24-8768-40FD-B6B8-993854EB4E80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D21C-25E4-4102-BD23-BD7A87DB5B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7B0C374-FDC2-426C-BEB7-122EE63C00D8}" type="datetimeFigureOut">
              <a:rPr lang="zh-CN" altLang="en-US"/>
              <a:pPr>
                <a:defRPr/>
              </a:pPr>
              <a:t>2015-12-18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63BE2D-A5AB-4059-ACAE-1FE3550AB0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31" name="图片 2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-33338"/>
            <a:ext cx="9180513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微软雅黑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微软雅黑"/>
          <a:cs typeface="微软雅黑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微软雅黑"/>
          <a:cs typeface="微软雅黑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微软雅黑"/>
          <a:cs typeface="微软雅黑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微软雅黑"/>
          <a:cs typeface="微软雅黑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微软雅黑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微软雅黑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微软雅黑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微软雅黑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微软雅黑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lx.9939.com/bfqg/snqh/" TargetMode="External"/><Relationship Id="rId2" Type="http://schemas.openxmlformats.org/officeDocument/2006/relationships/hyperlink" Target="http://baojian.9939.com/bjp/rqbjp/n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aojian.9939.com/bjp/rqbjp/lao" TargetMode="External"/><Relationship Id="rId4" Type="http://schemas.openxmlformats.org/officeDocument/2006/relationships/hyperlink" Target="http://baojian.9939.com/bjp/rqbjp/n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7502525" y="981075"/>
            <a:ext cx="1081088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latin typeface="微软雅黑"/>
                <a:ea typeface="微软雅黑"/>
                <a:cs typeface="微软雅黑"/>
              </a:rPr>
              <a:t>艾滋病与青少年</a:t>
            </a:r>
            <a:endParaRPr lang="zh-CN" altLang="en-US" sz="36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17411" name="文本框 3"/>
          <p:cNvSpPr txBox="1">
            <a:spLocks noChangeArrowheads="1"/>
          </p:cNvSpPr>
          <p:nvPr/>
        </p:nvSpPr>
        <p:spPr bwMode="auto">
          <a:xfrm>
            <a:off x="6732588" y="1916113"/>
            <a:ext cx="5032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/>
                <a:ea typeface="微软雅黑"/>
                <a:cs typeface="微软雅黑"/>
              </a:rPr>
              <a:t>何勤英 </a:t>
            </a:r>
            <a:endParaRPr lang="en-US" altLang="zh-CN" sz="2000">
              <a:latin typeface="微软雅黑"/>
              <a:ea typeface="微软雅黑"/>
              <a:cs typeface="微软雅黑"/>
            </a:endParaRPr>
          </a:p>
          <a:p>
            <a:endParaRPr lang="en-US" altLang="zh-CN" sz="2000">
              <a:latin typeface="微软雅黑"/>
              <a:ea typeface="微软雅黑"/>
              <a:cs typeface="微软雅黑"/>
            </a:endParaRPr>
          </a:p>
          <a:p>
            <a:endParaRPr lang="en-US" altLang="zh-CN" sz="2000">
              <a:latin typeface="微软雅黑"/>
              <a:ea typeface="微软雅黑"/>
              <a:cs typeface="微软雅黑"/>
            </a:endParaRPr>
          </a:p>
          <a:p>
            <a:r>
              <a:rPr lang="zh-CN" altLang="en-US" sz="2000">
                <a:latin typeface="微软雅黑"/>
                <a:ea typeface="微软雅黑"/>
                <a:cs typeface="微软雅黑"/>
              </a:rPr>
              <a:t>主任医师</a:t>
            </a:r>
            <a:endParaRPr lang="en-US" altLang="zh-CN" sz="2000">
              <a:latin typeface="微软雅黑"/>
              <a:ea typeface="微软雅黑"/>
              <a:cs typeface="微软雅黑"/>
            </a:endParaRPr>
          </a:p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847A4-778C-4218-9D9D-EB2E1427ED4D}" type="slidenum">
              <a:rPr lang="zh-CN" altLang="en-US"/>
              <a:pPr>
                <a:defRPr/>
              </a:pPr>
              <a:t>10</a:t>
            </a:fld>
            <a:endParaRPr lang="zh-CN" altLang="en-US"/>
          </a:p>
        </p:txBody>
      </p:sp>
      <p:sp>
        <p:nvSpPr>
          <p:cNvPr id="286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858250" cy="66690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400" smtClean="0">
                <a:latin typeface="微软雅黑"/>
              </a:rPr>
              <a:t>艾滋病的特例化</a:t>
            </a:r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C37865-91DD-4028-A67D-B6EB99AA649F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71625"/>
            <a:ext cx="8620125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21" name="Rectangle 9"/>
          <p:cNvSpPr>
            <a:spLocks noChangeArrowheads="1"/>
          </p:cNvSpPr>
          <p:nvPr/>
        </p:nvSpPr>
        <p:spPr bwMode="auto">
          <a:xfrm>
            <a:off x="539750" y="2420938"/>
            <a:ext cx="6553200" cy="14478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grpSp>
        <p:nvGrpSpPr>
          <p:cNvPr id="30722" name="Group 10"/>
          <p:cNvGrpSpPr>
            <a:grpSpLocks/>
          </p:cNvGrpSpPr>
          <p:nvPr/>
        </p:nvGrpSpPr>
        <p:grpSpPr bwMode="auto">
          <a:xfrm>
            <a:off x="0" y="2909888"/>
            <a:ext cx="473075" cy="442912"/>
            <a:chOff x="2078" y="1680"/>
            <a:chExt cx="1615" cy="1615"/>
          </a:xfrm>
        </p:grpSpPr>
        <p:sp>
          <p:nvSpPr>
            <p:cNvPr id="30724" name="Oval 1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5" name="Oval 1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5325" name="Oval 13"/>
            <p:cNvSpPr>
              <a:spLocks noChangeArrowheads="1"/>
            </p:cNvSpPr>
            <p:nvPr/>
          </p:nvSpPr>
          <p:spPr bwMode="gray">
            <a:xfrm>
              <a:off x="2251" y="1854"/>
              <a:ext cx="1263" cy="126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727" name="Oval 1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5327" name="Oval 15"/>
            <p:cNvSpPr>
              <a:spLocks noChangeArrowheads="1"/>
            </p:cNvSpPr>
            <p:nvPr/>
          </p:nvSpPr>
          <p:spPr bwMode="gray">
            <a:xfrm>
              <a:off x="2338" y="1940"/>
              <a:ext cx="1095" cy="109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729" name="Oval 1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30723" name="Text Box 17"/>
          <p:cNvSpPr txBox="1">
            <a:spLocks noChangeArrowheads="1"/>
          </p:cNvSpPr>
          <p:nvPr/>
        </p:nvSpPr>
        <p:spPr bwMode="auto">
          <a:xfrm>
            <a:off x="755650" y="2781300"/>
            <a:ext cx="6480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zh-CN" altLang="en-US" sz="40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青少年感染艾滋病危险因素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性健康和艾滋病知识知晓差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cs typeface="+mn-cs"/>
              </a:rPr>
              <a:t>总体知晓率报道各地不同，</a:t>
            </a:r>
            <a:r>
              <a:rPr lang="en-US" altLang="zh-CN" dirty="0" smtClean="0">
                <a:cs typeface="+mn-cs"/>
              </a:rPr>
              <a:t>27.7%-97.6%</a:t>
            </a:r>
          </a:p>
          <a:p>
            <a:pPr>
              <a:defRPr/>
            </a:pPr>
            <a:r>
              <a:rPr lang="zh-CN" altLang="en-US" dirty="0" smtClean="0">
                <a:cs typeface="+mn-cs"/>
              </a:rPr>
              <a:t>“传播途径”知晓率最高，</a:t>
            </a:r>
            <a:r>
              <a:rPr lang="en-US" altLang="zh-CN" dirty="0" smtClean="0">
                <a:cs typeface="+mn-cs"/>
              </a:rPr>
              <a:t>85%-99%</a:t>
            </a:r>
          </a:p>
          <a:p>
            <a:pPr>
              <a:defRPr/>
            </a:pPr>
            <a:r>
              <a:rPr lang="zh-CN" altLang="en-US" dirty="0" smtClean="0">
                <a:cs typeface="+mn-cs"/>
              </a:rPr>
              <a:t>“艾滋病流行状况”</a:t>
            </a:r>
            <a:r>
              <a:rPr lang="en-US" altLang="zh-CN" dirty="0" smtClean="0">
                <a:cs typeface="+mn-cs"/>
              </a:rPr>
              <a:t>50%-70%</a:t>
            </a:r>
          </a:p>
          <a:p>
            <a:pPr>
              <a:defRPr/>
            </a:pPr>
            <a:r>
              <a:rPr lang="zh-CN" altLang="en-US" dirty="0" smtClean="0">
                <a:cs typeface="+mn-cs"/>
              </a:rPr>
              <a:t>“安全套正确使用方法”，仅</a:t>
            </a:r>
            <a:r>
              <a:rPr lang="en-US" altLang="zh-CN" dirty="0" smtClean="0">
                <a:cs typeface="+mn-cs"/>
              </a:rPr>
              <a:t>5%-18%</a:t>
            </a:r>
            <a:r>
              <a:rPr lang="zh-CN" altLang="en-US" dirty="0" smtClean="0">
                <a:cs typeface="+mn-cs"/>
              </a:rPr>
              <a:t>的学生知晓</a:t>
            </a:r>
            <a:endParaRPr lang="en-US" altLang="zh-CN" dirty="0" smtClean="0"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cs typeface="+mn-cs"/>
              </a:rPr>
              <a:t>艾滋病的预防知识认知错误</a:t>
            </a:r>
            <a:endParaRPr lang="en-US" altLang="zh-CN" dirty="0" smtClean="0">
              <a:cs typeface="+mn-cs"/>
            </a:endParaRPr>
          </a:p>
          <a:p>
            <a:pPr lvl="1">
              <a:defRPr/>
            </a:pPr>
            <a:r>
              <a:rPr lang="zh-CN" altLang="en-US" dirty="0" smtClean="0">
                <a:cs typeface="+mn-cs"/>
              </a:rPr>
              <a:t>成都市高校调查结果：洗液和服用抗生素可以预防  </a:t>
            </a:r>
            <a:r>
              <a:rPr lang="en-US" altLang="zh-CN" dirty="0" smtClean="0">
                <a:cs typeface="+mn-cs"/>
              </a:rPr>
              <a:t>55%</a:t>
            </a:r>
          </a:p>
          <a:p>
            <a:pPr marL="0" indent="0">
              <a:buFont typeface="Arial" charset="0"/>
              <a:buNone/>
              <a:defRPr/>
            </a:pPr>
            <a:endParaRPr lang="en-US" altLang="zh-CN" dirty="0" smtClean="0">
              <a:cs typeface="+mn-cs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altLang="zh-CN" dirty="0">
                <a:cs typeface="+mn-cs"/>
              </a:rPr>
              <a:t> </a:t>
            </a:r>
            <a:r>
              <a:rPr lang="en-US" altLang="zh-CN" dirty="0" smtClean="0">
                <a:cs typeface="+mn-cs"/>
              </a:rPr>
              <a:t>          </a:t>
            </a:r>
            <a:r>
              <a:rPr lang="zh-CN" altLang="en-US" dirty="0" smtClean="0">
                <a:solidFill>
                  <a:srgbClr val="FF0000"/>
                </a:solidFill>
                <a:cs typeface="+mn-cs"/>
              </a:rPr>
              <a:t>性健康和艾滋病预防知识主要靠自学</a:t>
            </a:r>
            <a:endParaRPr lang="zh-CN" altLang="en-US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内容占位符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15913"/>
            <a:ext cx="9213850" cy="7173913"/>
          </a:xfrm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3" y="-100013"/>
            <a:ext cx="5727700" cy="165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7425" y="3429000"/>
            <a:ext cx="4392613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88" y="5661025"/>
            <a:ext cx="914717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性态度开放，危险意识薄弱</a:t>
            </a:r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538288"/>
            <a:ext cx="813593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35500" y="4495800"/>
            <a:ext cx="1079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C00000"/>
                </a:solidFill>
                <a:latin typeface="+mn-ea"/>
                <a:ea typeface="+mn-ea"/>
              </a:rPr>
              <a:t>腐女</a:t>
            </a:r>
            <a:endParaRPr lang="zh-CN" altLang="en-US" sz="28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836613"/>
            <a:ext cx="2857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5700" y="476250"/>
            <a:ext cx="541972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7063" y="258763"/>
            <a:ext cx="5976937" cy="641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Administrator\My Documents\My Pictures\451667136-2014060609294549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00213"/>
            <a:ext cx="5080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260350"/>
            <a:ext cx="420052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9388" y="3081338"/>
            <a:ext cx="5148262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4538" y="1844675"/>
            <a:ext cx="410527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婚前性行为增加</a:t>
            </a:r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1196975"/>
            <a:ext cx="835342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微软雅黑"/>
              </a:rPr>
              <a:t>青少年学生中的性行为发生频率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43038"/>
            <a:ext cx="3960813" cy="4171950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68438"/>
            <a:ext cx="4043363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文本框 5"/>
          <p:cNvSpPr txBox="1">
            <a:spLocks noChangeArrowheads="1"/>
          </p:cNvSpPr>
          <p:nvPr/>
        </p:nvSpPr>
        <p:spPr bwMode="auto">
          <a:xfrm>
            <a:off x="179388" y="5876925"/>
            <a:ext cx="9145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/>
                <a:ea typeface="微软雅黑"/>
                <a:cs typeface="微软雅黑"/>
              </a:rPr>
              <a:t>认为读书期间可以发生性行为的比例     实际上在读书期间发生了性行为的比例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概要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9388"/>
            <a:ext cx="5076825" cy="656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79388"/>
            <a:ext cx="4024313" cy="656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危险性行为增加</a:t>
            </a: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505825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安全套使用低</a:t>
            </a:r>
          </a:p>
        </p:txBody>
      </p:sp>
      <p:sp>
        <p:nvSpPr>
          <p:cNvPr id="409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1196975"/>
            <a:ext cx="83724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大学生</a:t>
            </a:r>
            <a:r>
              <a:rPr lang="en-US" altLang="zh-CN" sz="4000" smtClean="0"/>
              <a:t>HIV</a:t>
            </a:r>
            <a:r>
              <a:rPr lang="zh-CN" altLang="en-US" sz="4000" smtClean="0"/>
              <a:t>检测少</a:t>
            </a:r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837247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大学生生殖健康问题增加</a:t>
            </a:r>
          </a:p>
        </p:txBody>
      </p:sp>
      <p:sp>
        <p:nvSpPr>
          <p:cNvPr id="43010" name="内容占位符 2"/>
          <p:cNvSpPr>
            <a:spLocks noGrp="1"/>
          </p:cNvSpPr>
          <p:nvPr>
            <p:ph idx="1"/>
          </p:nvPr>
        </p:nvSpPr>
        <p:spPr>
          <a:xfrm>
            <a:off x="500063" y="1423988"/>
            <a:ext cx="8229600" cy="4525962"/>
          </a:xfrm>
        </p:spPr>
        <p:txBody>
          <a:bodyPr/>
          <a:lstStyle/>
          <a:p>
            <a:endParaRPr lang="zh-CN" altLang="en-US" smtClean="0"/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438" y="1412875"/>
            <a:ext cx="82391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社会传染源的增加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cs typeface="+mn-cs"/>
              </a:rPr>
              <a:t>整体疫情增加，</a:t>
            </a:r>
            <a:r>
              <a:rPr lang="en-US" altLang="zh-CN" dirty="0" smtClean="0">
                <a:cs typeface="+mn-cs"/>
              </a:rPr>
              <a:t>MSM</a:t>
            </a:r>
            <a:r>
              <a:rPr lang="zh-CN" altLang="en-US" dirty="0" smtClean="0">
                <a:cs typeface="+mn-cs"/>
              </a:rPr>
              <a:t>疫情上升最快</a:t>
            </a:r>
            <a:endParaRPr lang="en-US" altLang="zh-CN" dirty="0" smtClean="0">
              <a:cs typeface="+mn-cs"/>
            </a:endParaRPr>
          </a:p>
          <a:p>
            <a:pPr lvl="1">
              <a:defRPr/>
            </a:pPr>
            <a:r>
              <a:rPr lang="zh-CN" altLang="en-US" dirty="0" smtClean="0">
                <a:cs typeface="+mn-cs"/>
              </a:rPr>
              <a:t>我国新发现的感染者中，</a:t>
            </a:r>
            <a:r>
              <a:rPr lang="en-US" altLang="zh-CN" dirty="0" smtClean="0">
                <a:cs typeface="+mn-cs"/>
              </a:rPr>
              <a:t>MSM</a:t>
            </a:r>
            <a:r>
              <a:rPr lang="zh-CN" altLang="en-US" dirty="0" smtClean="0">
                <a:cs typeface="+mn-cs"/>
              </a:rPr>
              <a:t>所占比例不断上升，个别城市高达</a:t>
            </a:r>
            <a:r>
              <a:rPr lang="en-US" altLang="zh-CN" dirty="0" smtClean="0">
                <a:cs typeface="+mn-cs"/>
              </a:rPr>
              <a:t>80%</a:t>
            </a: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 smtClean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 smtClean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 smtClean="0">
              <a:cs typeface="+mn-cs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zh-CN" altLang="en-US" dirty="0" smtClean="0">
                <a:cs typeface="+mn-cs"/>
              </a:rPr>
              <a:t>非婚异性性行为传播迅速</a:t>
            </a:r>
            <a:endParaRPr lang="en-US" altLang="zh-CN" dirty="0" smtClean="0"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en-US" altLang="zh-CN" dirty="0" smtClean="0">
              <a:cs typeface="+mn-cs"/>
            </a:endParaRPr>
          </a:p>
          <a:p>
            <a:pPr>
              <a:defRPr/>
            </a:pPr>
            <a:endParaRPr lang="zh-CN" altLang="en-US" dirty="0">
              <a:cs typeface="+mn-cs"/>
            </a:endParaRPr>
          </a:p>
        </p:txBody>
      </p:sp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781300"/>
            <a:ext cx="72009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学校艾滋病防治不足</a:t>
            </a:r>
          </a:p>
        </p:txBody>
      </p:sp>
      <p:sp>
        <p:nvSpPr>
          <p:cNvPr id="4505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341438"/>
            <a:ext cx="798195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多种影响因素的存在加速了传播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2912" indent="-285750">
              <a:defRPr/>
            </a:pPr>
            <a:r>
              <a:rPr lang="zh-CN" altLang="en-US" sz="2800" dirty="0">
                <a:latin typeface="微软雅黑"/>
              </a:rPr>
              <a:t>艾滋病涉及的人群日趋多样化；</a:t>
            </a:r>
            <a:endParaRPr lang="en-US" altLang="zh-CN" sz="2800" dirty="0">
              <a:latin typeface="微软雅黑"/>
            </a:endParaRPr>
          </a:p>
          <a:p>
            <a:pPr marL="442912" indent="-285750"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微软雅黑"/>
              </a:rPr>
              <a:t>网络使用的普遍，人</a:t>
            </a:r>
            <a:r>
              <a:rPr lang="zh-CN" altLang="en-US" sz="2800" dirty="0">
                <a:solidFill>
                  <a:srgbClr val="FF0000"/>
                </a:solidFill>
                <a:latin typeface="微软雅黑"/>
              </a:rPr>
              <a:t>们的交友形式和性关系更加开放和简约；</a:t>
            </a:r>
          </a:p>
          <a:p>
            <a:pPr marL="442912" indent="-285750">
              <a:defRPr/>
            </a:pPr>
            <a:r>
              <a:rPr lang="zh-CN" altLang="en-US" sz="2800" dirty="0" smtClean="0">
                <a:latin typeface="微软雅黑"/>
              </a:rPr>
              <a:t>各</a:t>
            </a:r>
            <a:r>
              <a:rPr lang="zh-CN" altLang="en-US" sz="2800" dirty="0">
                <a:latin typeface="微软雅黑"/>
              </a:rPr>
              <a:t>类人群在国际、国内流动更为频繁；</a:t>
            </a:r>
            <a:endParaRPr lang="en-US" altLang="zh-CN" sz="2800" dirty="0">
              <a:latin typeface="微软雅黑"/>
            </a:endParaRPr>
          </a:p>
          <a:p>
            <a:pPr marL="442912" indent="-285750"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微软雅黑"/>
              </a:rPr>
              <a:t>新</a:t>
            </a:r>
            <a:r>
              <a:rPr lang="zh-CN" altLang="en-US" sz="2800" dirty="0">
                <a:solidFill>
                  <a:srgbClr val="FF0000"/>
                </a:solidFill>
                <a:latin typeface="微软雅黑"/>
              </a:rPr>
              <a:t>型毒品滥用现象蔓延；</a:t>
            </a:r>
            <a:endParaRPr lang="en-US" altLang="zh-CN" sz="2800" dirty="0">
              <a:solidFill>
                <a:srgbClr val="FF0000"/>
              </a:solidFill>
              <a:latin typeface="微软雅黑"/>
            </a:endParaRPr>
          </a:p>
          <a:p>
            <a:pPr marL="442912" indent="-285750">
              <a:defRPr/>
            </a:pPr>
            <a:r>
              <a:rPr lang="zh-CN" altLang="en-US" sz="2800" dirty="0">
                <a:latin typeface="微软雅黑"/>
              </a:rPr>
              <a:t>大众对待艾滋病相关的社会行为更宽容；</a:t>
            </a:r>
            <a:endParaRPr lang="en-US" altLang="zh-CN" sz="2800" dirty="0">
              <a:latin typeface="微软雅黑"/>
            </a:endParaRPr>
          </a:p>
          <a:p>
            <a:pPr marL="442912" indent="-285750">
              <a:defRPr/>
            </a:pPr>
            <a:r>
              <a:rPr lang="zh-CN" altLang="en-US" sz="2800" dirty="0">
                <a:latin typeface="微软雅黑"/>
              </a:rPr>
              <a:t>人们在知识与行为冲突而进行抉择时的不确定</a:t>
            </a:r>
            <a:r>
              <a:rPr lang="zh-CN" altLang="en-US" sz="2800" dirty="0" smtClean="0">
                <a:latin typeface="微软雅黑"/>
              </a:rPr>
              <a:t>性</a:t>
            </a:r>
            <a:endParaRPr lang="zh-CN" altLang="en-US" sz="2800" dirty="0">
              <a:latin typeface="微软雅黑"/>
            </a:endParaRPr>
          </a:p>
          <a:p>
            <a:pPr marL="0" indent="0">
              <a:buFont typeface="Arial" charset="0"/>
              <a:buNone/>
              <a:defRPr/>
            </a:pPr>
            <a:endParaRPr lang="zh-CN" altLang="en-US" dirty="0"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31988" y="1428750"/>
            <a:ext cx="7212012" cy="540861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39552" y="4509120"/>
            <a:ext cx="1800200" cy="2088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8130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4113" y="55563"/>
            <a:ext cx="29622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036888"/>
            <a:ext cx="4938712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0"/>
            <a:ext cx="334327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ChangeArrowheads="1"/>
          </p:cNvSpPr>
          <p:nvPr/>
        </p:nvSpPr>
        <p:spPr bwMode="auto">
          <a:xfrm>
            <a:off x="0" y="2362200"/>
            <a:ext cx="6429375" cy="14478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grpSp>
        <p:nvGrpSpPr>
          <p:cNvPr id="20482" name="Group 3"/>
          <p:cNvGrpSpPr>
            <a:grpSpLocks/>
          </p:cNvGrpSpPr>
          <p:nvPr/>
        </p:nvGrpSpPr>
        <p:grpSpPr bwMode="auto">
          <a:xfrm>
            <a:off x="0" y="2909888"/>
            <a:ext cx="473075" cy="442912"/>
            <a:chOff x="2078" y="1680"/>
            <a:chExt cx="1615" cy="1615"/>
          </a:xfrm>
        </p:grpSpPr>
        <p:sp>
          <p:nvSpPr>
            <p:cNvPr id="20484" name="Oval 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5" name="Oval 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9414" name="Oval 6"/>
            <p:cNvSpPr>
              <a:spLocks noChangeArrowheads="1"/>
            </p:cNvSpPr>
            <p:nvPr/>
          </p:nvSpPr>
          <p:spPr bwMode="gray">
            <a:xfrm>
              <a:off x="2251" y="1854"/>
              <a:ext cx="1263" cy="126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9416" name="Oval 8"/>
            <p:cNvSpPr>
              <a:spLocks noChangeArrowheads="1"/>
            </p:cNvSpPr>
            <p:nvPr/>
          </p:nvSpPr>
          <p:spPr bwMode="gray">
            <a:xfrm>
              <a:off x="2338" y="1940"/>
              <a:ext cx="1095" cy="109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20483" name="Text Box 10"/>
          <p:cNvSpPr txBox="1">
            <a:spLocks noChangeArrowheads="1"/>
          </p:cNvSpPr>
          <p:nvPr/>
        </p:nvSpPr>
        <p:spPr bwMode="auto">
          <a:xfrm>
            <a:off x="609600" y="2833688"/>
            <a:ext cx="5534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zh-CN" altLang="en-US" sz="40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艾滋病流行形势与影响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94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zh-CN" altLang="en-US" sz="4000" b="1" smtClean="0"/>
              <a:t>中国同性恋盘踞的十大城市</a:t>
            </a:r>
            <a:r>
              <a:rPr lang="zh-CN" altLang="en-US" b="1" smtClean="0"/>
              <a:t/>
            </a:r>
            <a:br>
              <a:rPr lang="zh-CN" altLang="en-US" b="1" smtClean="0"/>
            </a:br>
            <a:r>
              <a:rPr lang="en-US" altLang="zh-CN" sz="2000" smtClean="0"/>
              <a:t>2012-05-27 13:47:49 </a:t>
            </a:r>
            <a:r>
              <a:rPr lang="zh-CN" altLang="en-US" sz="2000" smtClean="0"/>
              <a:t>来源：凤凰网</a:t>
            </a:r>
            <a:r>
              <a:rPr lang="zh-CN" altLang="en-US" smtClean="0"/>
              <a:t> 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713788" cy="56165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1800" smtClean="0">
                <a:latin typeface="仿宋"/>
                <a:ea typeface="仿宋"/>
                <a:cs typeface="仿宋"/>
              </a:rPr>
              <a:t>1</a:t>
            </a:r>
            <a:r>
              <a:rPr lang="zh-CN" altLang="en-US" sz="1800" smtClean="0">
                <a:latin typeface="仿宋"/>
                <a:ea typeface="仿宋"/>
                <a:cs typeface="仿宋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重庆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重庆有三多，美</a:t>
            </a:r>
            <a:r>
              <a:rPr lang="zh-CN" altLang="en-US" sz="1800" smtClean="0">
                <a:latin typeface="微软雅黑"/>
                <a:hlinkClick r:id="rId2"/>
              </a:rPr>
              <a:t>女</a:t>
            </a:r>
            <a:r>
              <a:rPr lang="zh-CN" altLang="en-US" sz="1800" smtClean="0">
                <a:latin typeface="微软雅黑"/>
              </a:rPr>
              <a:t>多，帅哥多，同</a:t>
            </a:r>
            <a:r>
              <a:rPr lang="zh-CN" altLang="en-US" sz="1800" smtClean="0">
                <a:latin typeface="微软雅黑"/>
                <a:hlinkClick r:id="rId3"/>
              </a:rPr>
              <a:t>性</a:t>
            </a:r>
            <a:r>
              <a:rPr lang="zh-CN" altLang="en-US" sz="1800" smtClean="0">
                <a:latin typeface="微软雅黑"/>
              </a:rPr>
              <a:t>恋多。重庆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的人数可能是中国城市中最多的，另外重庆有着最多也最完善的同志酒吧，同志组织，同志活动场所等。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2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上海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上海的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密度不是最大的。但上海人口太多，所以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也超多。每次上街回来同志朋友都会打趣说：“上海的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太多，遍地都是。今天碰到了多少个”。</a:t>
            </a:r>
          </a:p>
          <a:p>
            <a:pPr eaLnBrk="1" hangingPunct="1">
              <a:buFontTx/>
              <a:buNone/>
            </a:pPr>
            <a:r>
              <a:rPr lang="en-US" altLang="zh-CN" sz="2000" b="1" smtClean="0">
                <a:solidFill>
                  <a:srgbClr val="FF0000"/>
                </a:solidFill>
                <a:latin typeface="微软雅黑"/>
              </a:rPr>
              <a:t>3</a:t>
            </a:r>
            <a:r>
              <a:rPr lang="zh-CN" altLang="en-US" sz="2000" b="1" smtClean="0">
                <a:solidFill>
                  <a:srgbClr val="FF0000"/>
                </a:solidFill>
                <a:latin typeface="微软雅黑"/>
              </a:rPr>
              <a:t>、</a:t>
            </a:r>
            <a:r>
              <a:rPr lang="zh-CN" altLang="en-US" b="1" smtClean="0">
                <a:solidFill>
                  <a:srgbClr val="FF0000"/>
                </a:solidFill>
                <a:latin typeface="微软雅黑"/>
              </a:rPr>
              <a:t>成都</a:t>
            </a:r>
            <a:r>
              <a:rPr lang="en-US" altLang="zh-CN" sz="2000" b="1" smtClean="0">
                <a:solidFill>
                  <a:srgbClr val="FF0000"/>
                </a:solidFill>
                <a:latin typeface="微软雅黑"/>
              </a:rPr>
              <a:t>-</a:t>
            </a:r>
            <a:r>
              <a:rPr lang="zh-CN" altLang="en-US" sz="2000" b="1" smtClean="0">
                <a:solidFill>
                  <a:srgbClr val="FF0000"/>
                </a:solidFill>
                <a:latin typeface="微软雅黑"/>
              </a:rPr>
              <a:t>本来想把成都放到上海前面呢。其实成都的人数不亚于上海。成都和重庆比较像，很适合同志的产生和生活。成都</a:t>
            </a:r>
            <a:r>
              <a:rPr lang="en-US" altLang="zh-CN" sz="2000" b="1" smtClean="0">
                <a:solidFill>
                  <a:srgbClr val="FF0000"/>
                </a:solidFill>
                <a:latin typeface="微软雅黑"/>
              </a:rPr>
              <a:t>GAY</a:t>
            </a:r>
            <a:r>
              <a:rPr lang="zh-CN" altLang="en-US" sz="2000" b="1" smtClean="0">
                <a:solidFill>
                  <a:srgbClr val="FF0000"/>
                </a:solidFill>
                <a:latin typeface="微软雅黑"/>
              </a:rPr>
              <a:t>的特点，小孩子超多</a:t>
            </a:r>
            <a:r>
              <a:rPr lang="en-US" altLang="zh-CN" sz="2000" b="1" smtClean="0">
                <a:solidFill>
                  <a:srgbClr val="FF0000"/>
                </a:solidFill>
                <a:latin typeface="微软雅黑"/>
              </a:rPr>
              <a:t>!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4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深圳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这个城市的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算是最杂，啥人都有，简直是经典。从民工到大富翁，小偷到学者，</a:t>
            </a:r>
            <a:r>
              <a:rPr lang="zh-CN" altLang="en-US" sz="1800" smtClean="0">
                <a:latin typeface="微软雅黑"/>
                <a:hlinkClick r:id="rId4"/>
              </a:rPr>
              <a:t>男</a:t>
            </a:r>
            <a:r>
              <a:rPr lang="zh-CN" altLang="en-US" sz="1800" smtClean="0">
                <a:latin typeface="微软雅黑"/>
              </a:rPr>
              <a:t>娼到名人都有，反正谁也不认识谁。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5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南京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南京不是一个特大城市，</a:t>
            </a:r>
            <a:r>
              <a:rPr lang="en-US" altLang="zh-CN" sz="1800" smtClean="0">
                <a:latin typeface="微软雅黑"/>
              </a:rPr>
              <a:t>GAY</a:t>
            </a:r>
            <a:r>
              <a:rPr lang="zh-CN" altLang="en-US" sz="1800" smtClean="0">
                <a:latin typeface="微软雅黑"/>
              </a:rPr>
              <a:t>却多的不得了。好多是江苏和浙江附近的。同志交友网站上的南京密密麻麻，特多。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6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北京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同志酒吧里有很多都是高校学生，一看就知道。另外就是一群</a:t>
            </a:r>
            <a:r>
              <a:rPr lang="zh-CN" altLang="en-US" sz="1800" smtClean="0">
                <a:latin typeface="微软雅黑"/>
                <a:hlinkClick r:id="rId5"/>
              </a:rPr>
              <a:t>老</a:t>
            </a:r>
            <a:r>
              <a:rPr lang="zh-CN" altLang="en-US" sz="1800" smtClean="0">
                <a:latin typeface="微软雅黑"/>
              </a:rPr>
              <a:t>男人。学生和老男人一半一半。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7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哈尔滨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东北同志的中心。几乎全是东北人，东北话。中年人很多。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8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西安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西北和中原的同志基地。唯一特点就是学生多多。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9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广州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人很多也很分散，大多除了广州的外，好多来自附近顺德，佛山等，人特杂。不过附近的基本上去深圳。广州的同志酒吧很多，但是都不大。</a:t>
            </a:r>
          </a:p>
          <a:p>
            <a:pPr eaLnBrk="1" hangingPunct="1">
              <a:buFontTx/>
              <a:buNone/>
            </a:pPr>
            <a:r>
              <a:rPr lang="en-US" altLang="zh-CN" sz="1800" smtClean="0">
                <a:latin typeface="微软雅黑"/>
              </a:rPr>
              <a:t>10</a:t>
            </a:r>
            <a:r>
              <a:rPr lang="zh-CN" altLang="en-US" sz="1800" smtClean="0">
                <a:latin typeface="微软雅黑"/>
              </a:rPr>
              <a:t>、</a:t>
            </a:r>
            <a:r>
              <a:rPr lang="zh-CN" altLang="en-US" sz="2000" smtClean="0">
                <a:solidFill>
                  <a:schemeClr val="accent2"/>
                </a:solidFill>
                <a:latin typeface="微软雅黑"/>
              </a:rPr>
              <a:t>武汉</a:t>
            </a:r>
            <a:r>
              <a:rPr lang="en-US" altLang="zh-CN" sz="1800" smtClean="0">
                <a:latin typeface="微软雅黑"/>
              </a:rPr>
              <a:t>-</a:t>
            </a:r>
            <a:r>
              <a:rPr lang="zh-CN" altLang="en-US" sz="1800" smtClean="0">
                <a:latin typeface="微软雅黑"/>
              </a:rPr>
              <a:t>学生特多，同志酒吧较少，基本都属于游荡型。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7"/>
          <p:cNvSpPr txBox="1">
            <a:spLocks noChangeArrowheads="1"/>
          </p:cNvSpPr>
          <p:nvPr/>
        </p:nvSpPr>
        <p:spPr bwMode="auto">
          <a:xfrm>
            <a:off x="430213" y="501650"/>
            <a:ext cx="828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3600" dirty="0">
                <a:solidFill>
                  <a:schemeClr val="tx2"/>
                </a:solidFill>
                <a:latin typeface="+mn-ea"/>
                <a:ea typeface="+mn-ea"/>
                <a:cs typeface="Hiragino Sans GB W6" charset="0"/>
              </a:rPr>
              <a:t> </a:t>
            </a:r>
            <a:r>
              <a:rPr lang="zh-CN" altLang="en-US" sz="3600" dirty="0" smtClean="0">
                <a:solidFill>
                  <a:schemeClr val="tx2"/>
                </a:solidFill>
                <a:latin typeface="+mn-ea"/>
                <a:ea typeface="+mn-ea"/>
                <a:cs typeface="Hiragino Sans GB W6" charset="0"/>
              </a:rPr>
              <a:t>                 关于同</a:t>
            </a:r>
            <a:r>
              <a:rPr lang="zh-CN" altLang="en-US" sz="3600" dirty="0">
                <a:solidFill>
                  <a:schemeClr val="tx2"/>
                </a:solidFill>
                <a:latin typeface="+mn-ea"/>
                <a:ea typeface="+mn-ea"/>
                <a:cs typeface="Hiragino Sans GB W6" charset="0"/>
              </a:rPr>
              <a:t>性恋</a:t>
            </a:r>
            <a:endParaRPr lang="en-US" altLang="zh-CN" sz="3600" dirty="0">
              <a:solidFill>
                <a:schemeClr val="tx2"/>
              </a:solidFill>
              <a:latin typeface="+mn-ea"/>
              <a:ea typeface="+mn-ea"/>
              <a:cs typeface="Hiragino Sans GB W6" charset="0"/>
            </a:endParaRPr>
          </a:p>
        </p:txBody>
      </p:sp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468313" y="1655763"/>
            <a:ext cx="79200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800">
              <a:latin typeface="微软雅黑"/>
              <a:ea typeface="微软雅黑"/>
              <a:cs typeface="Hiragino Sans GB W6"/>
            </a:endParaRPr>
          </a:p>
          <a:p>
            <a:pPr>
              <a:lnSpc>
                <a:spcPct val="150000"/>
              </a:lnSpc>
            </a:pPr>
            <a:endParaRPr lang="en-US" altLang="zh-CN" sz="2800">
              <a:latin typeface="微软雅黑"/>
              <a:ea typeface="微软雅黑"/>
              <a:cs typeface="Hiragino Sans GB W6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cs typeface="Hiragino Sans GB W6"/>
              </a:rPr>
              <a:t>性取向：</a:t>
            </a:r>
            <a:endParaRPr lang="en-US" altLang="zh-CN" sz="2800">
              <a:latin typeface="微软雅黑"/>
              <a:ea typeface="微软雅黑"/>
              <a:cs typeface="Hiragino Sans GB W6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z="2000">
                <a:latin typeface="微软雅黑"/>
                <a:ea typeface="微软雅黑"/>
                <a:cs typeface="MingLiU" pitchFamily="49" charset="-120"/>
              </a:rPr>
              <a:t>指一个人在情感、浪漫与性上对男性及女性有何种形态的持久吸引。</a:t>
            </a:r>
            <a:endParaRPr lang="en-US" altLang="zh-CN" sz="2000">
              <a:latin typeface="微软雅黑"/>
              <a:ea typeface="微软雅黑"/>
              <a:cs typeface="Avenir Book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微软雅黑"/>
                <a:ea typeface="微软雅黑"/>
                <a:cs typeface="MingLiU" pitchFamily="49" charset="-120"/>
              </a:rPr>
              <a:t>性取向是个程度渐进的连续概念，每个人都位于“只对异性感兴趣”到“只对同性感兴趣”之间的某个位置。通常分为异性恋、同性恋和双性恋，也有无性恋的概念。</a:t>
            </a:r>
            <a:endParaRPr lang="en-US" altLang="zh-CN" sz="2000">
              <a:latin typeface="微软雅黑"/>
              <a:ea typeface="微软雅黑"/>
              <a:cs typeface="MingLiU" pitchFamily="49" charset="-120"/>
            </a:endParaRPr>
          </a:p>
          <a:p>
            <a:pPr>
              <a:lnSpc>
                <a:spcPct val="150000"/>
              </a:lnSpc>
            </a:pPr>
            <a:endParaRPr lang="en-US" altLang="zh-CN" sz="2000">
              <a:latin typeface="微软雅黑"/>
              <a:ea typeface="微软雅黑"/>
              <a:cs typeface="Avenir Book"/>
            </a:endParaRP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7030A0"/>
                </a:solidFill>
                <a:latin typeface="微软雅黑"/>
                <a:ea typeface="微软雅黑"/>
                <a:cs typeface="Hiragino Sans GB W6"/>
              </a:rPr>
              <a:t>同性恋</a:t>
            </a:r>
            <a:r>
              <a:rPr lang="zh-CN" altLang="en-US" sz="2000">
                <a:solidFill>
                  <a:srgbClr val="7030A0"/>
                </a:solidFill>
                <a:latin typeface="微软雅黑"/>
                <a:ea typeface="微软雅黑"/>
                <a:cs typeface="Hiragino Sans GB W6"/>
              </a:rPr>
              <a:t>是指主要或只是对同性产生持久的情感、浪漫与性吸引的人。</a:t>
            </a:r>
            <a:endParaRPr lang="en-US" altLang="zh-CN" sz="2000">
              <a:solidFill>
                <a:srgbClr val="7030A0"/>
              </a:solidFill>
              <a:latin typeface="微软雅黑"/>
              <a:ea typeface="微软雅黑"/>
              <a:cs typeface="Hiragino Sans GB W6"/>
            </a:endParaRPr>
          </a:p>
        </p:txBody>
      </p:sp>
      <p:sp>
        <p:nvSpPr>
          <p:cNvPr id="50179" name="矩形 3"/>
          <p:cNvSpPr>
            <a:spLocks noChangeArrowheads="1"/>
          </p:cNvSpPr>
          <p:nvPr/>
        </p:nvSpPr>
        <p:spPr bwMode="auto">
          <a:xfrm>
            <a:off x="430213" y="1497013"/>
            <a:ext cx="86058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性</a:t>
            </a:r>
            <a:r>
              <a:rPr lang="en-US" altLang="zh-CN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——</a:t>
            </a:r>
            <a:r>
              <a:rPr lang="zh-CN" altLang="en-US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生物学差别（遗传染色体决定）；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性别</a:t>
            </a:r>
            <a:r>
              <a:rPr lang="en-US" altLang="zh-CN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——</a:t>
            </a:r>
            <a:r>
              <a:rPr lang="zh-CN" altLang="en-US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生理学差别（解剖学外观、内分泌</a:t>
            </a:r>
            <a:r>
              <a:rPr lang="en-US" altLang="zh-CN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-</a:t>
            </a:r>
            <a:r>
              <a:rPr lang="zh-CN" altLang="en-US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主要是性激素区别）；</a:t>
            </a: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C00000"/>
                </a:solidFill>
                <a:latin typeface="微软雅黑"/>
                <a:ea typeface="微软雅黑"/>
                <a:cs typeface="微软雅黑"/>
              </a:rPr>
              <a:t>性别角色</a:t>
            </a:r>
            <a:r>
              <a:rPr lang="en-US" altLang="zh-CN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——</a:t>
            </a:r>
            <a:r>
              <a:rPr lang="zh-CN" altLang="en-US" sz="2000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社会学差别（教育、习俗、社会定位或功用等社会认同）。</a:t>
            </a:r>
          </a:p>
          <a:p>
            <a:r>
              <a:rPr lang="zh-CN" altLang="en-US">
                <a:solidFill>
                  <a:srgbClr val="00B050"/>
                </a:solidFill>
                <a:latin typeface="微软雅黑"/>
                <a:ea typeface="微软雅黑"/>
                <a:cs typeface="微软雅黑"/>
              </a:rPr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7"/>
          <p:cNvSpPr txBox="1">
            <a:spLocks noChangeArrowheads="1"/>
          </p:cNvSpPr>
          <p:nvPr/>
        </p:nvSpPr>
        <p:spPr bwMode="auto">
          <a:xfrm>
            <a:off x="393700" y="549275"/>
            <a:ext cx="828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3600" dirty="0">
                <a:solidFill>
                  <a:schemeClr val="tx2"/>
                </a:solidFill>
                <a:latin typeface="Hiragino Sans GB W6" charset="0"/>
                <a:ea typeface="Hiragino Sans GB W6" charset="0"/>
                <a:cs typeface="Hiragino Sans GB W6" charset="0"/>
              </a:rPr>
              <a:t> </a:t>
            </a:r>
            <a:r>
              <a:rPr lang="zh-CN" altLang="en-US" sz="3600" dirty="0" smtClean="0">
                <a:solidFill>
                  <a:schemeClr val="tx2"/>
                </a:solidFill>
                <a:latin typeface="Hiragino Sans GB W6" charset="0"/>
                <a:ea typeface="Hiragino Sans GB W6" charset="0"/>
                <a:cs typeface="Hiragino Sans GB W6" charset="0"/>
              </a:rPr>
              <a:t>              </a:t>
            </a:r>
            <a:r>
              <a:rPr lang="zh-CN" altLang="en-US" sz="3600" dirty="0" smtClean="0">
                <a:latin typeface="+mn-ea"/>
                <a:ea typeface="+mn-ea"/>
                <a:cs typeface="Hiragino Sans GB W6" charset="0"/>
              </a:rPr>
              <a:t>同</a:t>
            </a:r>
            <a:r>
              <a:rPr lang="zh-CN" altLang="en-US" sz="3600" dirty="0">
                <a:latin typeface="+mn-ea"/>
                <a:ea typeface="+mn-ea"/>
                <a:cs typeface="Hiragino Sans GB W6" charset="0"/>
              </a:rPr>
              <a:t>性</a:t>
            </a:r>
            <a:r>
              <a:rPr lang="zh-CN" altLang="en-US" sz="3600" dirty="0" smtClean="0">
                <a:latin typeface="+mn-ea"/>
                <a:ea typeface="+mn-ea"/>
                <a:cs typeface="Hiragino Sans GB W6" charset="0"/>
              </a:rPr>
              <a:t>恋与</a:t>
            </a:r>
            <a:r>
              <a:rPr lang="en-US" altLang="zh-CN" sz="3600" dirty="0">
                <a:latin typeface="+mn-ea"/>
                <a:ea typeface="+mn-ea"/>
                <a:cs typeface="Hiragino Sans GB W6" charset="0"/>
              </a:rPr>
              <a:t>MSM</a:t>
            </a:r>
          </a:p>
        </p:txBody>
      </p:sp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468313" y="1701800"/>
            <a:ext cx="835183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 charset="0"/>
              </a:rPr>
              <a:t>同性恋与</a:t>
            </a:r>
            <a:r>
              <a:rPr lang="en-US" altLang="zh-CN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 charset="0"/>
              </a:rPr>
              <a:t>MSM</a:t>
            </a:r>
            <a:r>
              <a:rPr lang="zh-CN" altLang="en-US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 charset="0"/>
              </a:rPr>
              <a:t>（男男同性性行为者）的区别</a:t>
            </a:r>
            <a:endParaRPr lang="en-US" altLang="zh-CN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6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 charset="0"/>
              </a:rPr>
              <a:t>同性恋是基于自我认同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Avenir Book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venir Book" charset="0"/>
              </a:rPr>
              <a:t>	-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 charset="0"/>
              </a:rPr>
              <a:t>发生过同性性行为的人并不一定都是同性恋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Avenir Book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venir Book" charset="0"/>
              </a:rPr>
              <a:t>MSM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 charset="0"/>
              </a:rPr>
              <a:t>是基于同性性行为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Avenir Book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venir Book" charset="0"/>
              </a:rPr>
              <a:t>	-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 charset="0"/>
              </a:rPr>
              <a:t>没有发生过同性性行为的同性恋也不是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venir Book" charset="0"/>
              </a:rPr>
              <a:t>MSM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Avenir Book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chemeClr val="accent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/>
              </a:rPr>
              <a:t>MSM</a:t>
            </a:r>
            <a:r>
              <a:rPr lang="zh-CN" altLang="en-US" dirty="0" smtClean="0">
                <a:solidFill>
                  <a:schemeClr val="accent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/>
              </a:rPr>
              <a:t>可以是同性恋，可以是双性恋，也可以是异性恋</a:t>
            </a:r>
            <a:r>
              <a:rPr lang="zh-CN" altLang="en-US" dirty="0" smtClean="0">
                <a:solidFill>
                  <a:schemeClr val="accent2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venir Book" charset="0"/>
              </a:rPr>
              <a:t>。</a:t>
            </a:r>
            <a:endParaRPr lang="en-US" altLang="zh-CN" dirty="0" smtClean="0">
              <a:solidFill>
                <a:schemeClr val="accent2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venir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7"/>
          <p:cNvSpPr txBox="1">
            <a:spLocks noChangeArrowheads="1"/>
          </p:cNvSpPr>
          <p:nvPr/>
        </p:nvSpPr>
        <p:spPr bwMode="auto">
          <a:xfrm>
            <a:off x="395288" y="550863"/>
            <a:ext cx="828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2"/>
                </a:solidFill>
                <a:latin typeface="Hiragino Sans GB W6"/>
                <a:ea typeface="Hiragino Sans GB W6"/>
                <a:cs typeface="Hiragino Sans GB W6"/>
              </a:rPr>
              <a:t>同性恋</a:t>
            </a:r>
            <a:r>
              <a:rPr lang="en-US" sz="3600">
                <a:solidFill>
                  <a:schemeClr val="tx2"/>
                </a:solidFill>
                <a:latin typeface="Hiragino Sans GB W6"/>
                <a:ea typeface="Hiragino Sans GB W6"/>
                <a:cs typeface="Hiragino Sans GB W6"/>
              </a:rPr>
              <a:t>的</a:t>
            </a:r>
            <a:r>
              <a:rPr lang="zh-CN" altLang="en-US" sz="3600">
                <a:solidFill>
                  <a:schemeClr val="tx2"/>
                </a:solidFill>
                <a:latin typeface="Hiragino Sans GB W6"/>
                <a:ea typeface="Hiragino Sans GB W6"/>
                <a:cs typeface="Hiragino Sans GB W6"/>
              </a:rPr>
              <a:t>历史</a:t>
            </a:r>
            <a:endParaRPr lang="en-US" altLang="zh-CN" sz="3600">
              <a:solidFill>
                <a:schemeClr val="tx2"/>
              </a:solidFill>
              <a:latin typeface="Hiragino Sans GB W6"/>
              <a:ea typeface="Hiragino Sans GB W6"/>
              <a:cs typeface="Hiragino Sans GB W6"/>
            </a:endParaRPr>
          </a:p>
        </p:txBody>
      </p:sp>
      <p:sp>
        <p:nvSpPr>
          <p:cNvPr id="54274" name="TextBox 1"/>
          <p:cNvSpPr txBox="1">
            <a:spLocks noChangeArrowheads="1"/>
          </p:cNvSpPr>
          <p:nvPr/>
        </p:nvSpPr>
        <p:spPr bwMode="auto">
          <a:xfrm>
            <a:off x="179388" y="1412875"/>
            <a:ext cx="36068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       我国正史有大量关于同性恋的记载，最早可至春秋战国时期，包括龙阳、分桃、断袖、男皇后等典故。</a:t>
            </a:r>
            <a:endParaRPr lang="en-US" altLang="zh-CN" sz="2400">
              <a:latin typeface="微软雅黑"/>
              <a:ea typeface="微软雅黑"/>
              <a:cs typeface="MingLiU" pitchFamily="49" charset="-120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      明清时期男色盛行，“私寓”、“相公堂子”，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《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红楼梦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》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、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《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金瓶梅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》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、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《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品花宝鉴</a:t>
            </a:r>
            <a:r>
              <a:rPr lang="en-US" altLang="zh-CN" sz="2400">
                <a:latin typeface="微软雅黑"/>
                <a:ea typeface="微软雅黑"/>
                <a:cs typeface="MingLiU" pitchFamily="49" charset="-120"/>
              </a:rPr>
              <a:t>》</a:t>
            </a:r>
            <a:r>
              <a:rPr lang="zh-CN" altLang="en-US" sz="2400">
                <a:latin typeface="微软雅黑"/>
                <a:ea typeface="微软雅黑"/>
                <a:cs typeface="MingLiU" pitchFamily="49" charset="-120"/>
              </a:rPr>
              <a:t>等</a:t>
            </a:r>
            <a:endParaRPr lang="en-US" altLang="zh-CN" sz="2400">
              <a:latin typeface="微软雅黑"/>
              <a:ea typeface="微软雅黑"/>
              <a:cs typeface="MingLiU" pitchFamily="49" charset="-120"/>
            </a:endParaRPr>
          </a:p>
        </p:txBody>
      </p:sp>
      <p:sp>
        <p:nvSpPr>
          <p:cNvPr id="54275" name="矩形 3"/>
          <p:cNvSpPr>
            <a:spLocks noChangeArrowheads="1"/>
          </p:cNvSpPr>
          <p:nvPr/>
        </p:nvSpPr>
        <p:spPr bwMode="auto">
          <a:xfrm>
            <a:off x="4071938" y="428625"/>
            <a:ext cx="48577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弥子名瑕，卫之嬖大夫也。弥子有宠于卫。卫国法，窃驾君车，罪刖。弥子之母病，其人有夜告之，弥子轿驾君车出，灵公闻而贤之曰：“孝哉！为母之故犯刖罪。”异日，与灵公游于果园，食桃而甘，以其余鲜灵公。灵公曰：“爱我忘其口味以啖寡人。”及弥子瑕色衰而爱弛，得罪于君，君曰：“是尝轿驾吾车，又尝食我以余桃者。”</a:t>
            </a:r>
            <a:br>
              <a:rPr lang="zh-CN" altLang="en-US"/>
            </a:br>
            <a:r>
              <a:rPr lang="en-US" altLang="zh-CN"/>
              <a:t>——《</a:t>
            </a:r>
            <a:r>
              <a:rPr lang="zh-CN" altLang="en-US"/>
              <a:t>韩非子</a:t>
            </a:r>
            <a:r>
              <a:rPr lang="en-US" altLang="zh-CN"/>
              <a:t>·</a:t>
            </a:r>
            <a:r>
              <a:rPr lang="zh-CN" altLang="en-US"/>
              <a:t>说难</a:t>
            </a:r>
            <a:r>
              <a:rPr lang="en-US" altLang="zh-CN"/>
              <a:t>》</a:t>
            </a:r>
            <a:r>
              <a:rPr lang="zh-CN" altLang="en-US"/>
              <a:t/>
            </a:r>
            <a:br>
              <a:rPr lang="zh-CN" altLang="en-US"/>
            </a:br>
            <a:endParaRPr lang="zh-CN" altLang="en-US"/>
          </a:p>
        </p:txBody>
      </p:sp>
      <p:sp>
        <p:nvSpPr>
          <p:cNvPr id="54276" name="矩形 4"/>
          <p:cNvSpPr>
            <a:spLocks noChangeArrowheads="1"/>
          </p:cNvSpPr>
          <p:nvPr/>
        </p:nvSpPr>
        <p:spPr bwMode="auto">
          <a:xfrm>
            <a:off x="4071938" y="2887663"/>
            <a:ext cx="4572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魏王与龙阳君共船而钓，龙阳君得十余鱼而涕下。王曰：“有所不安乎？如是，何不相告也？”对曰：“臣无敢不安也。”王曰：“然则何为涕出？”曰：“臣为王之所得鱼也。”王曰：“何谓也？”对曰：“臣之始得鱼也，臣甚喜，后得又益大，今臣直欲弃臣前之所得矣。今以臣凶恶，而得为王拂枕席。今臣爵至人君，走人于庭，辟人于途。四海之内美人亦甚多矣，闻臣之得幸于王也，必褰裳而趋王。臣亦犹曩臣之前所得鱼也，臣亦将弃矣，臣安能无涕出乎？”魏王曰：“误！有是心也，何不相告也？”于是布令于四境之内曰：“有敢言美人者族。”</a:t>
            </a:r>
            <a:br>
              <a:rPr lang="zh-CN" altLang="en-US"/>
            </a:br>
            <a:r>
              <a:rPr lang="en-US" altLang="zh-CN"/>
              <a:t>——《</a:t>
            </a:r>
            <a:r>
              <a:rPr lang="zh-CN" altLang="en-US"/>
              <a:t>战国策</a:t>
            </a:r>
            <a:r>
              <a:rPr lang="en-US" altLang="zh-CN"/>
              <a:t>·</a:t>
            </a:r>
            <a:r>
              <a:rPr lang="zh-CN" altLang="en-US"/>
              <a:t>卷二十五</a:t>
            </a:r>
            <a:r>
              <a:rPr lang="en-US" altLang="zh-CN"/>
              <a:t>·</a:t>
            </a:r>
            <a:r>
              <a:rPr lang="zh-CN" altLang="en-US"/>
              <a:t>魏四</a:t>
            </a:r>
            <a:r>
              <a:rPr lang="en-US" altLang="zh-CN"/>
              <a:t>》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7"/>
          <p:cNvSpPr txBox="1">
            <a:spLocks noChangeArrowheads="1"/>
          </p:cNvSpPr>
          <p:nvPr/>
        </p:nvSpPr>
        <p:spPr bwMode="auto">
          <a:xfrm>
            <a:off x="395288" y="550863"/>
            <a:ext cx="828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tx2"/>
                </a:solidFill>
                <a:latin typeface="Hiragino Sans GB W6"/>
                <a:ea typeface="Hiragino Sans GB W6"/>
                <a:cs typeface="Hiragino Sans GB W6"/>
              </a:rPr>
              <a:t>同性恋的成因</a:t>
            </a:r>
            <a:endParaRPr lang="en-US" altLang="zh-CN" sz="3600">
              <a:solidFill>
                <a:schemeClr val="tx2"/>
              </a:solidFill>
              <a:latin typeface="Hiragino Sans GB W6"/>
              <a:ea typeface="Hiragino Sans GB W6"/>
              <a:cs typeface="Hiragino Sans GB W6"/>
            </a:endParaRPr>
          </a:p>
        </p:txBody>
      </p:sp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468313" y="1700213"/>
            <a:ext cx="82073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Wingdings 2" charset="0"/>
              <a:buNone/>
              <a:defRPr/>
            </a:pPr>
            <a:r>
              <a:rPr lang="zh-CN" altLang="en-US" sz="2000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 charset="0"/>
              </a:rPr>
              <a:t>生理决定论</a:t>
            </a:r>
            <a:endParaRPr lang="en-US" altLang="zh-CN" sz="20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6" charset="0"/>
            </a:endParaRPr>
          </a:p>
          <a:p>
            <a:pPr marL="342900" indent="-342900" eaLnBrk="1" hangingPunct="1">
              <a:lnSpc>
                <a:spcPct val="150000"/>
              </a:lnSpc>
              <a:buFont typeface="Arial"/>
              <a:buChar char="•"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激素影响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胎儿的激素因素可能对人类后期的性别认同或性别角色产生影响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細明體"/>
            </a:endParaRPr>
          </a:p>
          <a:p>
            <a:pPr marL="342900" indent="-342900" eaLnBrk="1" hangingPunct="1">
              <a:lnSpc>
                <a:spcPct val="150000"/>
              </a:lnSpc>
              <a:buFont typeface="Arial"/>
              <a:buChar char="•"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遗传影响：性取向至少有一部分（大概</a:t>
            </a:r>
            <a:r>
              <a:rPr 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50%-70%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）是受代代相传的基因决定（家族倾向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/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兄长假设</a:t>
            </a:r>
            <a:r>
              <a:rPr lang="zh-CN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，但尚无证据证明同性恋基因的存在</a:t>
            </a:r>
            <a:endParaRPr 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細明體"/>
            </a:endParaRPr>
          </a:p>
          <a:p>
            <a:pPr eaLnBrk="1" hangingPunct="1">
              <a:lnSpc>
                <a:spcPct val="150000"/>
              </a:lnSpc>
              <a:buFont typeface="Wingdings 2" charset="0"/>
              <a:buNone/>
              <a:defRPr/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Wingdings 2" charset="0"/>
              <a:buNone/>
              <a:defRPr/>
            </a:pPr>
            <a:r>
              <a:rPr lang="zh-CN" altLang="en-US" sz="2000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6" charset="0"/>
              </a:rPr>
              <a:t>多因素模型</a:t>
            </a:r>
            <a:endParaRPr lang="en-US" altLang="zh-CN" sz="200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6" charset="0"/>
            </a:endParaRPr>
          </a:p>
          <a:p>
            <a:pPr marL="342900" indent="-342900" eaLnBrk="1" hangingPunct="1">
              <a:lnSpc>
                <a:spcPct val="150000"/>
              </a:lnSpc>
              <a:buFont typeface="Arial"/>
              <a:buChar char="•"/>
              <a:defRPr/>
            </a:pPr>
            <a:r>
              <a:rPr lang="zh-CN" altLang="en-US" sz="2000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性取向是在个体发展的关键时期形成的，即生理与环境相互作用的时期，这一时期可能既包括出生之前也包括了出生之后的某一时期</a:t>
            </a:r>
            <a:r>
              <a:rPr lang="en-US" sz="2000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細明體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66738" y="2205038"/>
            <a:ext cx="8208962" cy="3384550"/>
          </a:xfrm>
        </p:spPr>
        <p:txBody>
          <a:bodyPr lIns="0" rIns="18288"/>
          <a:lstStyle/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endParaRPr lang="en-US" altLang="zh-CN" sz="2000" smtClean="0">
              <a:latin typeface="Avenir Book"/>
              <a:ea typeface="宋体" charset="-122"/>
              <a:cs typeface="Avenir Book"/>
            </a:endParaRPr>
          </a:p>
        </p:txBody>
      </p:sp>
      <p:sp>
        <p:nvSpPr>
          <p:cNvPr id="58370" name="Text Box 7"/>
          <p:cNvSpPr txBox="1">
            <a:spLocks noChangeArrowheads="1"/>
          </p:cNvSpPr>
          <p:nvPr/>
        </p:nvSpPr>
        <p:spPr bwMode="auto">
          <a:xfrm>
            <a:off x="827088" y="765175"/>
            <a:ext cx="84978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tx2"/>
                </a:solidFill>
                <a:latin typeface="微软雅黑"/>
                <a:ea typeface="微软雅黑"/>
                <a:cs typeface="Hiragino Sans GB W6"/>
              </a:rPr>
              <a:t>“同志”更容易感染艾滋病</a:t>
            </a:r>
            <a:endParaRPr lang="en-US" altLang="zh-CN" sz="4000">
              <a:solidFill>
                <a:schemeClr val="tx2"/>
              </a:solidFill>
              <a:latin typeface="微软雅黑"/>
              <a:ea typeface="微软雅黑"/>
              <a:cs typeface="Hiragino Sans GB W6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1475656" y="1988840"/>
          <a:ext cx="648072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16238" y="6048375"/>
            <a:ext cx="2159000" cy="5222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/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ea typeface="+mn-ea"/>
              </a:rPr>
              <a:t>多性伴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新型毒品使用快速增加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D75F24-026C-4262-805A-ABB095BED19F}" type="slidenum">
              <a:rPr lang="zh-CN" altLang="en-US" smtClean="0"/>
              <a:pPr>
                <a:defRPr/>
              </a:pPr>
              <a:t>36</a:t>
            </a:fld>
            <a:endParaRPr lang="zh-CN" altLang="en-US"/>
          </a:p>
        </p:txBody>
      </p:sp>
      <p:pic>
        <p:nvPicPr>
          <p:cNvPr id="604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43063"/>
            <a:ext cx="9144000" cy="5214937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27038"/>
            <a:ext cx="8229600" cy="762000"/>
          </a:xfrm>
        </p:spPr>
        <p:txBody>
          <a:bodyPr/>
          <a:lstStyle/>
          <a:p>
            <a:pPr eaLnBrk="1" hangingPunct="1"/>
            <a:r>
              <a:rPr lang="zh-CN" altLang="en-US" sz="4800" smtClean="0">
                <a:latin typeface="微软雅黑"/>
              </a:rPr>
              <a:t>什么是新型毒品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29588" cy="4918075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defRPr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相对鸦片、海洛因等传统毒品而言，主要指人工化学合成的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n-cs"/>
              </a:rPr>
              <a:t>致幻剂、兴奋剂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类毒品</a:t>
            </a:r>
            <a:endParaRPr lang="en-US" altLang="zh-CN" sz="2400" dirty="0" smtClean="0">
              <a:latin typeface="黑体" pitchFamily="2" charset="-122"/>
              <a:ea typeface="黑体" pitchFamily="2" charset="-122"/>
              <a:cs typeface="+mn-cs"/>
            </a:endParaRPr>
          </a:p>
          <a:p>
            <a:pPr lvl="1" eaLnBrk="1" hangingPunct="1">
              <a:lnSpc>
                <a:spcPct val="150000"/>
              </a:lnSpc>
              <a:defRPr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是由国际禁毒公约和我国法律法规所规定管制的</a:t>
            </a:r>
            <a:endParaRPr lang="en-US" altLang="zh-CN" sz="2400" dirty="0" smtClean="0">
              <a:latin typeface="黑体" pitchFamily="2" charset="-122"/>
              <a:ea typeface="黑体" pitchFamily="2" charset="-122"/>
              <a:cs typeface="+mn-cs"/>
            </a:endParaRPr>
          </a:p>
          <a:p>
            <a:pPr lvl="1" eaLnBrk="1" hangingPunct="1">
              <a:lnSpc>
                <a:spcPct val="150000"/>
              </a:lnSpc>
              <a:defRPr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直接作用于人的中枢神经系统，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n-cs"/>
              </a:rPr>
              <a:t>使人兴奋或抑制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，连续使用能使人产生依赖性的精神药品（毒品）</a:t>
            </a:r>
            <a:endParaRPr lang="en-US" altLang="zh-CN" sz="2400" dirty="0" smtClean="0">
              <a:latin typeface="黑体" pitchFamily="2" charset="-122"/>
              <a:ea typeface="黑体" pitchFamily="2" charset="-122"/>
              <a:cs typeface="+mn-cs"/>
            </a:endParaRPr>
          </a:p>
          <a:p>
            <a:pPr lvl="1" eaLnBrk="1" hangingPunct="1">
              <a:lnSpc>
                <a:spcPct val="150000"/>
              </a:lnSpc>
              <a:defRPr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目前在我国流行滥用的摇头丸等新型毒品多发生在</a:t>
            </a:r>
            <a:r>
              <a:rPr lang="zh-CN" altLang="en-US" sz="2400" dirty="0" smtClean="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  <a:cs typeface="+mn-cs"/>
              </a:rPr>
              <a:t>娱乐场所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  <a:cs typeface="+mn-cs"/>
              </a:rPr>
              <a:t>，所以又被称为</a:t>
            </a:r>
            <a:r>
              <a:rPr lang="zh-CN" altLang="en-US" sz="2400" dirty="0" smtClean="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  <a:cs typeface="+mn-cs"/>
              </a:rPr>
              <a:t>“俱乐部毒品”、“休闲毒品”、“假日毒品”</a:t>
            </a:r>
            <a:r>
              <a:rPr lang="en-US" altLang="zh-CN" sz="2400" dirty="0" smtClean="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  <a:cs typeface="+mn-cs"/>
              </a:rPr>
              <a:t>—</a:t>
            </a:r>
            <a:r>
              <a:rPr lang="zh-CN" altLang="en-US" sz="2400" dirty="0" smtClean="0">
                <a:solidFill>
                  <a:schemeClr val="accent4">
                    <a:lumMod val="75000"/>
                  </a:schemeClr>
                </a:solidFill>
                <a:latin typeface="黑体" pitchFamily="2" charset="-122"/>
                <a:ea typeface="黑体" pitchFamily="2" charset="-122"/>
                <a:cs typeface="+mn-cs"/>
              </a:rPr>
              <a:t>年轻人喜欢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27038"/>
            <a:ext cx="82296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4000" smtClean="0">
                <a:latin typeface="微软雅黑"/>
              </a:rPr>
              <a:t>新型毒品与传统毒品的区别</a:t>
            </a:r>
            <a:endParaRPr lang="en-US" altLang="zh-CN" sz="4000" smtClean="0">
              <a:latin typeface="微软雅黑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539750" y="1484313"/>
          <a:ext cx="8064500" cy="4824412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743761"/>
                <a:gridCol w="2833612"/>
                <a:gridCol w="3487523"/>
              </a:tblGrid>
              <a:tr h="5810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区别方面</a:t>
                      </a:r>
                      <a:endParaRPr lang="zh-CN" altLang="en-US" sz="1800" b="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海洛因等传统毒品</a:t>
                      </a:r>
                      <a:endParaRPr lang="zh-CN" altLang="en-US" sz="1800" b="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新型毒品</a:t>
                      </a:r>
                      <a:endParaRPr lang="zh-CN" altLang="en-US" sz="1800" b="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</a:tr>
              <a:tr h="111238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合成方式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原植物再加工的半合成类毒品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人工合成的化学合成类毒品，被称为“实验室毒品”</a:t>
                      </a:r>
                      <a:endParaRPr lang="zh-CN" altLang="en-US" sz="1800" b="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</a:tr>
              <a:tr h="101821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吸食方式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吸烟式或注射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口服、鼻吸（隐蔽性强）</a:t>
                      </a:r>
                      <a:endParaRPr lang="en-US" altLang="zh-CN" sz="1800" b="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</a:tr>
              <a:tr h="105644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对机体的作用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“镇痛”、“镇静”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兴奋、抑制或致幻</a:t>
                      </a:r>
                      <a:endParaRPr lang="en-US" altLang="zh-CN" sz="1800" b="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</a:tr>
              <a:tr h="105644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吸食与犯罪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为了吸食而犯罪</a:t>
                      </a:r>
                      <a:endParaRPr lang="zh-CN" altLang="en-US" sz="18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US" altLang="zh-CN" sz="1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吸食后犯罪</a:t>
                      </a:r>
                      <a:endParaRPr lang="en-US" altLang="zh-CN" sz="1800" b="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1" marR="91441" marT="45713" marB="45713"/>
                </a:tc>
              </a:tr>
            </a:tbl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 txBox="1">
            <a:spLocks noChangeArrowheads="1"/>
          </p:cNvSpPr>
          <p:nvPr/>
        </p:nvSpPr>
        <p:spPr bwMode="auto">
          <a:xfrm>
            <a:off x="684213" y="549275"/>
            <a:ext cx="79676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3300">
                <a:latin typeface="微软雅黑"/>
                <a:ea typeface="微软雅黑"/>
                <a:cs typeface="微软雅黑"/>
              </a:rPr>
              <a:t>新型毒品的分类</a:t>
            </a:r>
          </a:p>
        </p:txBody>
      </p:sp>
      <p:graphicFrame>
        <p:nvGraphicFramePr>
          <p:cNvPr id="3" name="图示 2"/>
          <p:cNvGraphicFramePr/>
          <p:nvPr/>
        </p:nvGraphicFramePr>
        <p:xfrm>
          <a:off x="-145032" y="1484784"/>
          <a:ext cx="9289032" cy="5208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32F45E-3CFC-4FBA-91E1-80E5E46B188E}" type="slidenum">
              <a:rPr lang="zh-CN" altLang="en-US"/>
              <a:pPr>
                <a:defRPr/>
              </a:pPr>
              <a:t>4</a:t>
            </a:fld>
            <a:endParaRPr lang="zh-CN" altLang="en-US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15925" y="1233488"/>
            <a:ext cx="35861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728" tIns="54864" rIns="109728" bIns="54864"/>
          <a:lstStyle/>
          <a:p>
            <a:pPr marL="433388" indent="-433388" eaLnBrk="0" hangingPunct="0">
              <a:lnSpc>
                <a:spcPct val="120000"/>
              </a:lnSpc>
              <a:spcBef>
                <a:spcPts val="2163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zh-CN" altLang="en-US" b="1">
                <a:solidFill>
                  <a:srgbClr val="9900CC"/>
                </a:solidFill>
                <a:latin typeface="微软雅黑"/>
                <a:ea typeface="微软雅黑"/>
                <a:cs typeface="Arial" charset="0"/>
              </a:rPr>
              <a:t>万例病人</a:t>
            </a:r>
          </a:p>
          <a:p>
            <a:pPr marL="433388" indent="-433388" eaLnBrk="0" hangingPunct="0">
              <a:lnSpc>
                <a:spcPct val="120000"/>
              </a:lnSpc>
              <a:spcBef>
                <a:spcPts val="2163"/>
              </a:spcBef>
              <a:buClr>
                <a:schemeClr val="accent1"/>
              </a:buClr>
              <a:buSzPct val="100000"/>
              <a:buFont typeface="Times New Roman" pitchFamily="18" charset="0"/>
              <a:buChar char="-"/>
            </a:pPr>
            <a:r>
              <a:rPr lang="zh-CN" altLang="en-US">
                <a:latin typeface="微软雅黑"/>
                <a:ea typeface="微软雅黑"/>
                <a:cs typeface="Arial" charset="0"/>
              </a:rPr>
              <a:t>截至</a:t>
            </a:r>
            <a:r>
              <a:rPr lang="en-US" altLang="zh-CN">
                <a:latin typeface="微软雅黑"/>
                <a:ea typeface="微软雅黑"/>
                <a:cs typeface="Arial" charset="0"/>
              </a:rPr>
              <a:t>2014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年底，全国现存活病例</a:t>
            </a:r>
            <a:r>
              <a:rPr lang="en-US" altLang="zh-CN">
                <a:latin typeface="微软雅黑"/>
                <a:ea typeface="微软雅黑"/>
                <a:cs typeface="Arial" charset="0"/>
              </a:rPr>
              <a:t> 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达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万例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的省份达到 </a:t>
            </a:r>
            <a:r>
              <a:rPr lang="en-US" altLang="zh-CN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12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个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，其中 </a:t>
            </a:r>
            <a:r>
              <a:rPr lang="en-US" altLang="zh-CN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5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万例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以上 </a:t>
            </a:r>
            <a:r>
              <a:rPr lang="en-US" altLang="zh-CN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3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Arial" charset="0"/>
              </a:rPr>
              <a:t>个</a:t>
            </a:r>
            <a:r>
              <a:rPr lang="zh-CN" altLang="en-US">
                <a:latin typeface="微软雅黑"/>
                <a:ea typeface="微软雅黑"/>
                <a:cs typeface="Arial" charset="0"/>
              </a:rPr>
              <a:t>。</a:t>
            </a:r>
            <a:endParaRPr lang="en-US" altLang="zh-CN"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643063" y="428625"/>
            <a:ext cx="57245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728" tIns="54864" rIns="109728" bIns="54864" anchor="ctr"/>
          <a:lstStyle/>
          <a:p>
            <a:pPr algn="ctr" eaLnBrk="0" hangingPunct="0">
              <a:buClr>
                <a:srgbClr val="000000"/>
              </a:buClr>
              <a:buSzPct val="100000"/>
            </a:pPr>
            <a:r>
              <a:rPr lang="zh-CN" altLang="en-US" sz="4800">
                <a:latin typeface="微软雅黑"/>
                <a:ea typeface="微软雅黑"/>
                <a:cs typeface="华文中宋"/>
              </a:rPr>
              <a:t>全国艾滋病病例报告</a:t>
            </a:r>
            <a:endParaRPr lang="en-US" altLang="zh-CN" sz="4800">
              <a:latin typeface="微软雅黑"/>
              <a:ea typeface="微软雅黑"/>
              <a:cs typeface="华文中宋"/>
            </a:endParaRPr>
          </a:p>
        </p:txBody>
      </p:sp>
      <p:sp>
        <p:nvSpPr>
          <p:cNvPr id="11268" name="灯片编号占位符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F86A77-2876-45F4-8D68-4CAB841CDFAC}" type="slidenum">
              <a:rPr lang="zh-CN" altLang="en-US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zh-CN" altLang="en-US" sz="9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21509" name="Picture 2" descr="201412HIVAI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6325" y="1484313"/>
            <a:ext cx="425767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941638"/>
            <a:ext cx="40592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2" name="Text Box 3"/>
          <p:cNvSpPr txBox="1">
            <a:spLocks noChangeArrowheads="1"/>
          </p:cNvSpPr>
          <p:nvPr/>
        </p:nvSpPr>
        <p:spPr bwMode="auto">
          <a:xfrm>
            <a:off x="0" y="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3403" name="Rectangle 4"/>
          <p:cNvSpPr>
            <a:spLocks noRot="1" noChangeArrowheads="1"/>
          </p:cNvSpPr>
          <p:nvPr/>
        </p:nvSpPr>
        <p:spPr bwMode="auto">
          <a:xfrm>
            <a:off x="1981200" y="609600"/>
            <a:ext cx="5257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kumimoji="1" lang="zh-CN" altLang="en-US" sz="4000">
                <a:latin typeface="微软雅黑"/>
                <a:ea typeface="微软雅黑"/>
                <a:cs typeface="微软雅黑"/>
              </a:rPr>
              <a:t>常见的新型</a:t>
            </a:r>
            <a:r>
              <a:rPr lang="zh-CN" altLang="en-US" sz="4000">
                <a:latin typeface="微软雅黑"/>
                <a:ea typeface="微软雅黑"/>
                <a:cs typeface="微软雅黑"/>
              </a:rPr>
              <a:t>毒品</a:t>
            </a:r>
          </a:p>
        </p:txBody>
      </p:sp>
      <p:sp>
        <p:nvSpPr>
          <p:cNvPr id="198669" name="Rectangle 13"/>
          <p:cNvSpPr>
            <a:spLocks noChangeArrowheads="1"/>
          </p:cNvSpPr>
          <p:nvPr/>
        </p:nvSpPr>
        <p:spPr bwMode="auto">
          <a:xfrm>
            <a:off x="2713038" y="16176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sy="50000" kx="2115830" algn="bl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98672" name="Rectangle 16"/>
          <p:cNvSpPr>
            <a:spLocks noChangeArrowheads="1"/>
          </p:cNvSpPr>
          <p:nvPr/>
        </p:nvSpPr>
        <p:spPr bwMode="auto">
          <a:xfrm>
            <a:off x="369888" y="12954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sy="50000" kx="2115830" algn="bl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grpSp>
        <p:nvGrpSpPr>
          <p:cNvPr id="13406" name="Group 25"/>
          <p:cNvGrpSpPr>
            <a:grpSpLocks/>
          </p:cNvGrpSpPr>
          <p:nvPr/>
        </p:nvGrpSpPr>
        <p:grpSpPr bwMode="auto">
          <a:xfrm>
            <a:off x="609600" y="1524000"/>
            <a:ext cx="8229600" cy="4648200"/>
            <a:chOff x="384" y="960"/>
            <a:chExt cx="5184" cy="2928"/>
          </a:xfrm>
        </p:grpSpPr>
        <p:graphicFrame>
          <p:nvGraphicFramePr>
            <p:cNvPr id="13400" name="Object 88"/>
            <p:cNvGraphicFramePr>
              <a:graphicFrameLocks noChangeAspect="1"/>
            </p:cNvGraphicFramePr>
            <p:nvPr/>
          </p:nvGraphicFramePr>
          <p:xfrm>
            <a:off x="384" y="1008"/>
            <a:ext cx="2489" cy="1344"/>
          </p:xfrm>
          <a:graphic>
            <a:graphicData uri="http://schemas.openxmlformats.org/presentationml/2006/ole">
              <p:oleObj spid="_x0000_s13400" name="Image" r:id="rId3" imgW="3951994" imgH="2833745" progId="">
                <p:embed/>
              </p:oleObj>
            </a:graphicData>
          </a:graphic>
        </p:graphicFrame>
        <p:pic>
          <p:nvPicPr>
            <p:cNvPr id="13408" name="Picture 18" descr="2009_2_7_35917_8735917"/>
            <p:cNvPicPr>
              <a:picLocks noChangeAspect="1" noChangeArrowheads="1"/>
            </p:cNvPicPr>
            <p:nvPr/>
          </p:nvPicPr>
          <p:blipFill>
            <a:blip r:embed="rId4"/>
            <a:srcRect l="11031" t="19763" r="7025" b="21632"/>
            <a:stretch>
              <a:fillRect/>
            </a:stretch>
          </p:blipFill>
          <p:spPr bwMode="auto">
            <a:xfrm>
              <a:off x="384" y="2352"/>
              <a:ext cx="2496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09" name="Picture 21" descr="xin_463110415141968766972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1008"/>
              <a:ext cx="2486" cy="2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401" name="Object 89"/>
            <p:cNvGraphicFramePr>
              <a:graphicFrameLocks noChangeAspect="1"/>
            </p:cNvGraphicFramePr>
            <p:nvPr/>
          </p:nvGraphicFramePr>
          <p:xfrm>
            <a:off x="3408" y="2875"/>
            <a:ext cx="1872" cy="971"/>
          </p:xfrm>
          <a:graphic>
            <a:graphicData uri="http://schemas.openxmlformats.org/presentationml/2006/ole">
              <p:oleObj spid="_x0000_s13401" name="Image" r:id="rId6" imgW="3964702" imgH="2732086" progId="">
                <p:embed/>
              </p:oleObj>
            </a:graphicData>
          </a:graphic>
        </p:graphicFrame>
        <p:sp>
          <p:nvSpPr>
            <p:cNvPr id="198678" name="Text Box 22"/>
            <p:cNvSpPr txBox="1">
              <a:spLocks noChangeArrowheads="1"/>
            </p:cNvSpPr>
            <p:nvPr/>
          </p:nvSpPr>
          <p:spPr bwMode="auto">
            <a:xfrm>
              <a:off x="2400" y="960"/>
              <a:ext cx="624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sy="50000" kx="2115830" algn="bl" rotWithShape="0">
                <a:schemeClr val="bg2">
                  <a:alpha val="8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ea typeface="黑体" pitchFamily="49" charset="-122"/>
                </a:rPr>
                <a:t>摇头丸</a:t>
              </a:r>
            </a:p>
          </p:txBody>
        </p:sp>
        <p:sp>
          <p:nvSpPr>
            <p:cNvPr id="198679" name="Text Box 23"/>
            <p:cNvSpPr txBox="1">
              <a:spLocks noChangeArrowheads="1"/>
            </p:cNvSpPr>
            <p:nvPr/>
          </p:nvSpPr>
          <p:spPr bwMode="auto">
            <a:xfrm>
              <a:off x="4944" y="1008"/>
              <a:ext cx="624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sy="50000" kx="2115830" algn="bl" rotWithShape="0">
                <a:schemeClr val="bg2">
                  <a:alpha val="8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ea typeface="黑体" pitchFamily="49" charset="-122"/>
                </a:rPr>
                <a:t>冰毒</a:t>
              </a:r>
            </a:p>
          </p:txBody>
        </p:sp>
        <p:sp>
          <p:nvSpPr>
            <p:cNvPr id="198680" name="Text Box 24"/>
            <p:cNvSpPr txBox="1">
              <a:spLocks noChangeArrowheads="1"/>
            </p:cNvSpPr>
            <p:nvPr/>
          </p:nvSpPr>
          <p:spPr bwMode="auto">
            <a:xfrm>
              <a:off x="2544" y="2352"/>
              <a:ext cx="384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35921" dir="2700000" sy="50000" kx="2115830" algn="bl" rotWithShape="0">
                <a:schemeClr val="bg2">
                  <a:alpha val="8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</a:rPr>
                <a:t>K</a:t>
              </a:r>
              <a:r>
                <a:rPr lang="zh-CN" altLang="en-US">
                  <a:solidFill>
                    <a:schemeClr val="bg1"/>
                  </a:solidFill>
                  <a:latin typeface="Times New Roman" pitchFamily="18" charset="0"/>
                  <a:ea typeface="黑体" pitchFamily="49" charset="-122"/>
                </a:rPr>
                <a:t>粉</a:t>
              </a:r>
            </a:p>
          </p:txBody>
        </p:sp>
      </p:grpSp>
      <p:pic>
        <p:nvPicPr>
          <p:cNvPr id="13407" name="图片 3" descr="未命名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357688"/>
            <a:ext cx="38703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519113" y="5732463"/>
            <a:ext cx="2965450" cy="8874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615950" y="4441825"/>
            <a:ext cx="2998788" cy="10810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615950" y="3217863"/>
            <a:ext cx="2965450" cy="108108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235246" y="5538767"/>
            <a:ext cx="2946827" cy="1006173"/>
          </a:xfrm>
          <a:prstGeom prst="roundRect">
            <a:avLst/>
          </a:prstGeom>
          <a:solidFill>
            <a:srgbClr val="EA718A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prstClr val="black"/>
                </a:solidFill>
              </a:rPr>
              <a:t>滥用网络扩大</a:t>
            </a:r>
            <a:endParaRPr lang="zh-CN" altLang="en-US" sz="2400" dirty="0"/>
          </a:p>
        </p:txBody>
      </p:sp>
      <p:sp>
        <p:nvSpPr>
          <p:cNvPr id="17" name="圆角矩形 16"/>
          <p:cNvSpPr/>
          <p:nvPr/>
        </p:nvSpPr>
        <p:spPr>
          <a:xfrm>
            <a:off x="5322888" y="4619625"/>
            <a:ext cx="2849562" cy="75406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227638" y="3281363"/>
            <a:ext cx="2944812" cy="110331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74650"/>
            <a:ext cx="8440737" cy="10572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CN" altLang="en-US" sz="3600" dirty="0" smtClean="0">
                <a:cs typeface="+mj-cs"/>
              </a:rPr>
              <a:t>      </a:t>
            </a:r>
            <a:r>
              <a:rPr lang="zh-CN" altLang="en-US" sz="3600" b="0" dirty="0" smtClean="0">
                <a:latin typeface="微软雅黑" pitchFamily="34" charset="-122"/>
                <a:cs typeface="+mj-cs"/>
              </a:rPr>
              <a:t>新型毒品的滥用与</a:t>
            </a:r>
            <a:r>
              <a:rPr lang="en-US" altLang="zh-CN" sz="3600" b="0" dirty="0" smtClean="0">
                <a:latin typeface="微软雅黑" pitchFamily="34" charset="-122"/>
                <a:cs typeface="+mj-cs"/>
              </a:rPr>
              <a:t>HIV</a:t>
            </a:r>
            <a:r>
              <a:rPr lang="zh-CN" altLang="en-US" sz="3600" b="0" dirty="0" smtClean="0">
                <a:latin typeface="微软雅黑" pitchFamily="34" charset="-122"/>
                <a:cs typeface="+mj-cs"/>
              </a:rPr>
              <a:t>传播相关</a:t>
            </a:r>
            <a:endParaRPr lang="en-US" altLang="zh-CN" sz="2000" b="0" dirty="0">
              <a:latin typeface="微软雅黑" pitchFamily="34" charset="-122"/>
              <a:cs typeface="+mj-cs"/>
            </a:endParaRPr>
          </a:p>
        </p:txBody>
      </p:sp>
      <p:sp>
        <p:nvSpPr>
          <p:cNvPr id="67594" name="Text Box 5"/>
          <p:cNvSpPr txBox="1">
            <a:spLocks noChangeArrowheads="1"/>
          </p:cNvSpPr>
          <p:nvPr/>
        </p:nvSpPr>
        <p:spPr bwMode="auto">
          <a:xfrm>
            <a:off x="6489700" y="681038"/>
            <a:ext cx="28844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000">
              <a:solidFill>
                <a:srgbClr val="000000"/>
              </a:solidFill>
            </a:endParaRPr>
          </a:p>
        </p:txBody>
      </p:sp>
      <p:sp>
        <p:nvSpPr>
          <p:cNvPr id="67595" name="AutoShape 7"/>
          <p:cNvSpPr>
            <a:spLocks noChangeAspect="1" noChangeArrowheads="1" noTextEdit="1"/>
          </p:cNvSpPr>
          <p:nvPr/>
        </p:nvSpPr>
        <p:spPr bwMode="auto"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7596" name="Group 8"/>
          <p:cNvGrpSpPr>
            <a:grpSpLocks/>
          </p:cNvGrpSpPr>
          <p:nvPr/>
        </p:nvGrpSpPr>
        <p:grpSpPr bwMode="auto">
          <a:xfrm>
            <a:off x="3124200" y="1219200"/>
            <a:ext cx="3429000" cy="1601788"/>
            <a:chOff x="0" y="0"/>
            <a:chExt cx="2160" cy="1009"/>
          </a:xfrm>
        </p:grpSpPr>
        <p:grpSp>
          <p:nvGrpSpPr>
            <p:cNvPr id="67603" name="Group 9"/>
            <p:cNvGrpSpPr>
              <a:grpSpLocks/>
            </p:cNvGrpSpPr>
            <p:nvPr/>
          </p:nvGrpSpPr>
          <p:grpSpPr bwMode="auto">
            <a:xfrm>
              <a:off x="0" y="0"/>
              <a:ext cx="1889" cy="1009"/>
              <a:chOff x="0" y="0"/>
              <a:chExt cx="1889" cy="1009"/>
            </a:xfrm>
          </p:grpSpPr>
          <p:grpSp>
            <p:nvGrpSpPr>
              <p:cNvPr id="67605" name="Group 10"/>
              <p:cNvGrpSpPr>
                <a:grpSpLocks/>
              </p:cNvGrpSpPr>
              <p:nvPr/>
            </p:nvGrpSpPr>
            <p:grpSpPr bwMode="auto">
              <a:xfrm>
                <a:off x="0" y="90"/>
                <a:ext cx="1889" cy="919"/>
                <a:chOff x="0" y="0"/>
                <a:chExt cx="1926" cy="937"/>
              </a:xfrm>
            </p:grpSpPr>
            <p:sp>
              <p:nvSpPr>
                <p:cNvPr id="7179" name="Oval 11"/>
                <p:cNvSpPr>
                  <a:spLocks noChangeArrowheads="1"/>
                </p:cNvSpPr>
                <p:nvPr/>
              </p:nvSpPr>
              <p:spPr bwMode="auto">
                <a:xfrm>
                  <a:off x="21" y="30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4862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80" name="Oval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05" cy="90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gamma/>
                        <a:tint val="44314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181" name="Oval 13"/>
              <p:cNvSpPr>
                <a:spLocks noChangeArrowheads="1"/>
              </p:cNvSpPr>
              <p:nvPr/>
            </p:nvSpPr>
            <p:spPr bwMode="auto">
              <a:xfrm>
                <a:off x="89" y="0"/>
                <a:ext cx="1691" cy="84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82" name="Oval 14"/>
              <p:cNvSpPr>
                <a:spLocks noChangeArrowheads="1"/>
              </p:cNvSpPr>
              <p:nvPr/>
            </p:nvSpPr>
            <p:spPr bwMode="auto">
              <a:xfrm>
                <a:off x="111" y="5"/>
                <a:ext cx="1650" cy="8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34902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83" name="Oval 15"/>
              <p:cNvSpPr>
                <a:spLocks noChangeArrowheads="1"/>
              </p:cNvSpPr>
              <p:nvPr/>
            </p:nvSpPr>
            <p:spPr bwMode="auto">
              <a:xfrm>
                <a:off x="128" y="13"/>
                <a:ext cx="1570" cy="77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9216"/>
                      <a:invGamma/>
                    </a:schemeClr>
                  </a:gs>
                  <a:gs pos="100000">
                    <a:schemeClr val="accent1">
                      <a:alpha val="48000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84" name="Oval 16"/>
              <p:cNvSpPr>
                <a:spLocks noChangeArrowheads="1"/>
              </p:cNvSpPr>
              <p:nvPr/>
            </p:nvSpPr>
            <p:spPr bwMode="auto">
              <a:xfrm>
                <a:off x="211" y="30"/>
                <a:ext cx="1382" cy="6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7999"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604" name="Text Box 17"/>
            <p:cNvSpPr txBox="1">
              <a:spLocks noChangeArrowheads="1"/>
            </p:cNvSpPr>
            <p:nvPr/>
          </p:nvSpPr>
          <p:spPr bwMode="auto">
            <a:xfrm>
              <a:off x="288" y="192"/>
              <a:ext cx="187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微软雅黑"/>
                  <a:ea typeface="微软雅黑"/>
                  <a:cs typeface="微软雅黑"/>
                </a:rPr>
                <a:t>诱导危险</a:t>
              </a:r>
              <a:r>
                <a:rPr lang="zh-CN" altLang="en-US" sz="2800">
                  <a:solidFill>
                    <a:srgbClr val="FF0000"/>
                  </a:solidFill>
                  <a:latin typeface="微软雅黑"/>
                  <a:ea typeface="微软雅黑"/>
                  <a:cs typeface="微软雅黑"/>
                </a:rPr>
                <a:t>性行为</a:t>
              </a:r>
              <a:endParaRPr lang="en-US" altLang="zh-CN" sz="2400">
                <a:solidFill>
                  <a:srgbClr val="FF0000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67597" name="Text Box 20"/>
          <p:cNvSpPr txBox="1">
            <a:spLocks noChangeArrowheads="1"/>
          </p:cNvSpPr>
          <p:nvPr/>
        </p:nvSpPr>
        <p:spPr bwMode="auto">
          <a:xfrm>
            <a:off x="755650" y="3281363"/>
            <a:ext cx="2703513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失去自制力</a:t>
            </a:r>
            <a:endParaRPr lang="en-US" altLang="zh-CN" sz="240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240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提高性唤起，延迟射精</a:t>
            </a:r>
            <a:endParaRPr lang="en-US" altLang="zh-CN" sz="240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400">
              <a:solidFill>
                <a:srgbClr val="000000"/>
              </a:solidFill>
              <a:latin typeface="微软雅黑"/>
              <a:ea typeface="微软雅黑"/>
              <a:cs typeface="微软雅黑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cs typeface="微软雅黑"/>
              </a:rPr>
              <a:t>多性伴</a:t>
            </a:r>
          </a:p>
          <a:p>
            <a:pPr eaLnBrk="0" hangingPunct="0">
              <a:lnSpc>
                <a:spcPct val="150000"/>
              </a:lnSpc>
            </a:pPr>
            <a:endParaRPr lang="en-US" altLang="zh-CN" sz="2400">
              <a:solidFill>
                <a:srgbClr val="000000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E2319-304C-45C8-91F1-9F363D943FC1}" type="slidenum">
              <a:rPr lang="zh-CN" altLang="en-US" smtClean="0"/>
              <a:pPr>
                <a:defRPr/>
              </a:pPr>
              <a:t>41</a:t>
            </a:fld>
            <a:endParaRPr lang="zh-CN" altLang="en-US"/>
          </a:p>
        </p:txBody>
      </p:sp>
      <p:sp>
        <p:nvSpPr>
          <p:cNvPr id="67599" name="TextBox 14"/>
          <p:cNvSpPr txBox="1">
            <a:spLocks noChangeArrowheads="1"/>
          </p:cNvSpPr>
          <p:nvPr/>
        </p:nvSpPr>
        <p:spPr bwMode="auto">
          <a:xfrm>
            <a:off x="5210175" y="3340100"/>
            <a:ext cx="3394075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不完全清醒状态的性交</a:t>
            </a:r>
          </a:p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安全套减少使用</a:t>
            </a:r>
            <a:endParaRPr lang="en-US" altLang="zh-CN" sz="2400">
              <a:latin typeface="微软雅黑"/>
              <a:ea typeface="微软雅黑"/>
              <a:cs typeface="微软雅黑"/>
            </a:endParaRPr>
          </a:p>
          <a:p>
            <a:endParaRPr lang="en-US" altLang="zh-CN">
              <a:latin typeface="微软雅黑"/>
              <a:ea typeface="微软雅黑"/>
              <a:cs typeface="微软雅黑"/>
            </a:endParaRPr>
          </a:p>
          <a:p>
            <a:endParaRPr lang="en-US" altLang="zh-CN" sz="2400">
              <a:latin typeface="微软雅黑"/>
              <a:ea typeface="微软雅黑"/>
              <a:cs typeface="微软雅黑"/>
            </a:endParaRPr>
          </a:p>
          <a:p>
            <a:r>
              <a:rPr lang="zh-CN" altLang="en-US" sz="2400">
                <a:latin typeface="微软雅黑"/>
                <a:ea typeface="微软雅黑"/>
                <a:cs typeface="微软雅黑"/>
              </a:rPr>
              <a:t>高强度持续的性活动</a:t>
            </a:r>
          </a:p>
          <a:p>
            <a:endParaRPr lang="en-US" altLang="zh-CN" sz="2400">
              <a:latin typeface="微软雅黑"/>
              <a:ea typeface="微软雅黑"/>
              <a:cs typeface="微软雅黑"/>
            </a:endParaRPr>
          </a:p>
          <a:p>
            <a:endParaRPr lang="en-US" altLang="zh-CN" sz="1200">
              <a:latin typeface="微软雅黑"/>
              <a:ea typeface="微软雅黑"/>
              <a:cs typeface="微软雅黑"/>
            </a:endParaRPr>
          </a:p>
          <a:p>
            <a:endParaRPr lang="en-US" altLang="zh-CN" sz="24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963663" y="3234476"/>
            <a:ext cx="905200" cy="108193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76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4763" y="4314825"/>
            <a:ext cx="120173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6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21113" y="5537200"/>
            <a:ext cx="120173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ChangeArrowheads="1"/>
          </p:cNvSpPr>
          <p:nvPr/>
        </p:nvSpPr>
        <p:spPr bwMode="auto">
          <a:xfrm>
            <a:off x="539750" y="2420938"/>
            <a:ext cx="7272338" cy="14478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grpSp>
        <p:nvGrpSpPr>
          <p:cNvPr id="69634" name="Group 3"/>
          <p:cNvGrpSpPr>
            <a:grpSpLocks/>
          </p:cNvGrpSpPr>
          <p:nvPr/>
        </p:nvGrpSpPr>
        <p:grpSpPr bwMode="auto">
          <a:xfrm>
            <a:off x="0" y="2909888"/>
            <a:ext cx="473075" cy="442912"/>
            <a:chOff x="2078" y="1680"/>
            <a:chExt cx="1615" cy="1615"/>
          </a:xfrm>
        </p:grpSpPr>
        <p:sp>
          <p:nvSpPr>
            <p:cNvPr id="69636" name="Oval 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637" name="Oval 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7606" name="Oval 6"/>
            <p:cNvSpPr>
              <a:spLocks noChangeArrowheads="1"/>
            </p:cNvSpPr>
            <p:nvPr/>
          </p:nvSpPr>
          <p:spPr bwMode="gray">
            <a:xfrm>
              <a:off x="2251" y="1854"/>
              <a:ext cx="1263" cy="126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639" name="Oval 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37608" name="Oval 8"/>
            <p:cNvSpPr>
              <a:spLocks noChangeArrowheads="1"/>
            </p:cNvSpPr>
            <p:nvPr/>
          </p:nvSpPr>
          <p:spPr bwMode="gray">
            <a:xfrm>
              <a:off x="2338" y="1940"/>
              <a:ext cx="1095" cy="109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641" name="Oval 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9635" name="Text Box 10"/>
          <p:cNvSpPr txBox="1">
            <a:spLocks noChangeArrowheads="1"/>
          </p:cNvSpPr>
          <p:nvPr/>
        </p:nvSpPr>
        <p:spPr bwMode="auto">
          <a:xfrm>
            <a:off x="755650" y="2781300"/>
            <a:ext cx="7056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zh-CN" altLang="en-US" sz="40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艾滋病和现行法律法规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3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60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歧视与污名化</a:t>
            </a:r>
          </a:p>
        </p:txBody>
      </p:sp>
      <p:sp>
        <p:nvSpPr>
          <p:cNvPr id="70658" name="内容占位符 4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艾滋病防治条例</a:t>
            </a:r>
            <a:r>
              <a:rPr lang="en-US" altLang="zh-CN" smtClean="0"/>
              <a:t>》是最重要的相关立法</a:t>
            </a:r>
          </a:p>
          <a:p>
            <a:r>
              <a:rPr lang="zh-CN" altLang="en-US" smtClean="0"/>
              <a:t>艾滋病引发的相关歧视，是人类个体以及整个人类社会面临的最严重的人权挑战之一</a:t>
            </a:r>
            <a:endParaRPr lang="en-US" altLang="zh-CN" smtClean="0"/>
          </a:p>
          <a:p>
            <a:endParaRPr lang="zh-CN" altLang="en-US" smtClean="0"/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38" y="2781300"/>
            <a:ext cx="82359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16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2412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27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27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373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475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ChangeArrowheads="1"/>
          </p:cNvSpPr>
          <p:nvPr/>
        </p:nvSpPr>
        <p:spPr bwMode="auto">
          <a:xfrm>
            <a:off x="539750" y="2420938"/>
            <a:ext cx="6696075" cy="14478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grpSp>
        <p:nvGrpSpPr>
          <p:cNvPr id="75778" name="Group 3"/>
          <p:cNvGrpSpPr>
            <a:grpSpLocks/>
          </p:cNvGrpSpPr>
          <p:nvPr/>
        </p:nvGrpSpPr>
        <p:grpSpPr bwMode="auto">
          <a:xfrm>
            <a:off x="0" y="2909888"/>
            <a:ext cx="473075" cy="442912"/>
            <a:chOff x="2078" y="1680"/>
            <a:chExt cx="1615" cy="1615"/>
          </a:xfrm>
        </p:grpSpPr>
        <p:sp>
          <p:nvSpPr>
            <p:cNvPr id="75780" name="Oval 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81" name="Oval 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7606" name="Oval 6"/>
            <p:cNvSpPr>
              <a:spLocks noChangeArrowheads="1"/>
            </p:cNvSpPr>
            <p:nvPr/>
          </p:nvSpPr>
          <p:spPr bwMode="gray">
            <a:xfrm>
              <a:off x="2251" y="1854"/>
              <a:ext cx="1263" cy="126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783" name="Oval 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37608" name="Oval 8"/>
            <p:cNvSpPr>
              <a:spLocks noChangeArrowheads="1"/>
            </p:cNvSpPr>
            <p:nvPr/>
          </p:nvSpPr>
          <p:spPr bwMode="gray">
            <a:xfrm>
              <a:off x="2338" y="1940"/>
              <a:ext cx="1095" cy="109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785" name="Oval 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75779" name="Text Box 10"/>
          <p:cNvSpPr txBox="1">
            <a:spLocks noChangeArrowheads="1"/>
          </p:cNvSpPr>
          <p:nvPr/>
        </p:nvSpPr>
        <p:spPr bwMode="auto">
          <a:xfrm>
            <a:off x="755650" y="278130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zh-CN" altLang="en-US" sz="4000" b="1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高校艾滋病防治策略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3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60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6113"/>
            <a:ext cx="8229600" cy="771525"/>
          </a:xfrm>
        </p:spPr>
        <p:txBody>
          <a:bodyPr/>
          <a:lstStyle/>
          <a:p>
            <a:r>
              <a:rPr kumimoji="1" lang="zh-CN" altLang="en-US" sz="3200" smtClean="0">
                <a:latin typeface="微软雅黑"/>
              </a:rPr>
              <a:t>国际上控制艾滋病流行六大成功经验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00200"/>
            <a:ext cx="7859712" cy="4530725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rgbClr val="FF0000"/>
                </a:solidFill>
                <a:latin typeface="微软雅黑"/>
              </a:rPr>
              <a:t>健康教育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rgbClr val="FF0000"/>
                </a:solidFill>
                <a:latin typeface="微软雅黑"/>
              </a:rPr>
              <a:t>推广安全套使用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chemeClr val="tx2"/>
                </a:solidFill>
                <a:latin typeface="微软雅黑"/>
              </a:rPr>
              <a:t>规范性病治疗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chemeClr val="tx2"/>
                </a:solidFill>
                <a:latin typeface="微软雅黑"/>
              </a:rPr>
              <a:t>针具交换</a:t>
            </a:r>
            <a:r>
              <a:rPr kumimoji="1" lang="en-US" altLang="zh-CN" sz="2800" smtClean="0">
                <a:solidFill>
                  <a:schemeClr val="tx2"/>
                </a:solidFill>
                <a:latin typeface="微软雅黑"/>
              </a:rPr>
              <a:t>/</a:t>
            </a:r>
            <a:r>
              <a:rPr kumimoji="1" lang="zh-CN" altLang="en-US" sz="2800" smtClean="0">
                <a:solidFill>
                  <a:schemeClr val="tx2"/>
                </a:solidFill>
                <a:latin typeface="微软雅黑"/>
              </a:rPr>
              <a:t>美沙酮维持治疗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chemeClr val="tx2"/>
                </a:solidFill>
                <a:latin typeface="微软雅黑"/>
              </a:rPr>
              <a:t>血液管理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kumimoji="1" lang="zh-CN" altLang="en-US" sz="2800" smtClean="0">
                <a:solidFill>
                  <a:schemeClr val="tx2"/>
                </a:solidFill>
                <a:latin typeface="微软雅黑"/>
              </a:rPr>
              <a:t>孕妇抗病毒治疗减少母婴传播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/>
          <p:cNvSpPr>
            <a:spLocks noChangeArrowheads="1"/>
          </p:cNvSpPr>
          <p:nvPr/>
        </p:nvSpPr>
        <p:spPr bwMode="auto">
          <a:xfrm>
            <a:off x="1277938" y="188913"/>
            <a:ext cx="6535737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3600" b="1">
                <a:solidFill>
                  <a:srgbClr val="336699"/>
                </a:solidFill>
                <a:latin typeface="微软雅黑"/>
                <a:ea typeface="微软雅黑"/>
                <a:cs typeface="Times New Roman" pitchFamily="18" charset="0"/>
              </a:rPr>
              <a:t>四川省艾滋病疫情严重</a:t>
            </a:r>
            <a:endParaRPr lang="zh-CN" altLang="zh-CN" sz="3600" b="1">
              <a:solidFill>
                <a:srgbClr val="336699"/>
              </a:solidFill>
              <a:latin typeface="微软雅黑"/>
              <a:ea typeface="微软雅黑"/>
              <a:cs typeface="Times New Roman" pitchFamily="18" charset="0"/>
            </a:endParaRPr>
          </a:p>
        </p:txBody>
      </p:sp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576263" y="1196975"/>
            <a:ext cx="80010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1800"/>
              </a:spcAft>
              <a:buClr>
                <a:srgbClr val="FF0000"/>
              </a:buClr>
              <a:buFont typeface="Arial" charset="0"/>
              <a:buNone/>
            </a:pPr>
            <a:r>
              <a:rPr lang="zh-CN" altLang="en-US" sz="2400">
                <a:latin typeface="微软雅黑"/>
                <a:ea typeface="微软雅黑"/>
                <a:cs typeface="Times New Roman" pitchFamily="18" charset="0"/>
              </a:rPr>
              <a:t>四川报告现存活感染者和病人</a:t>
            </a:r>
            <a:r>
              <a:rPr lang="en-US" altLang="zh-CN" sz="2400">
                <a:solidFill>
                  <a:srgbClr val="FF0000"/>
                </a:solidFill>
                <a:latin typeface="微软雅黑"/>
                <a:ea typeface="微软雅黑"/>
                <a:cs typeface="Times New Roman" pitchFamily="18" charset="0"/>
              </a:rPr>
              <a:t>6.7</a:t>
            </a:r>
            <a:r>
              <a:rPr lang="zh-CN" altLang="en-US" sz="2400">
                <a:latin typeface="微软雅黑"/>
                <a:ea typeface="微软雅黑"/>
                <a:cs typeface="Times New Roman" pitchFamily="18" charset="0"/>
              </a:rPr>
              <a:t>万例，排在全国第二位。</a:t>
            </a:r>
          </a:p>
          <a:p>
            <a:pPr algn="just">
              <a:spcAft>
                <a:spcPts val="1800"/>
              </a:spcAft>
              <a:buClr>
                <a:srgbClr val="FF0000"/>
              </a:buClr>
            </a:pPr>
            <a:r>
              <a:rPr lang="zh-CN" altLang="en-US" sz="2400">
                <a:latin typeface="微软雅黑"/>
                <a:ea typeface="微软雅黑"/>
                <a:cs typeface="Times New Roman" pitchFamily="18" charset="0"/>
              </a:rPr>
              <a:t>凉山州、</a:t>
            </a: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cs typeface="Times New Roman" pitchFamily="18" charset="0"/>
              </a:rPr>
              <a:t>成都市</a:t>
            </a:r>
            <a:r>
              <a:rPr lang="zh-CN" altLang="en-US" sz="2400">
                <a:latin typeface="微软雅黑"/>
                <a:ea typeface="微软雅黑"/>
                <a:cs typeface="Times New Roman" pitchFamily="18" charset="0"/>
              </a:rPr>
              <a:t>二市、州占四川现存活病例的 </a:t>
            </a:r>
            <a:r>
              <a:rPr lang="en-US" altLang="zh-CN" sz="2400">
                <a:solidFill>
                  <a:srgbClr val="FF0000"/>
                </a:solidFill>
                <a:latin typeface="微软雅黑"/>
                <a:ea typeface="微软雅黑"/>
                <a:cs typeface="Times New Roman" pitchFamily="18" charset="0"/>
              </a:rPr>
              <a:t>60.6%</a:t>
            </a:r>
            <a:r>
              <a:rPr lang="zh-CN" altLang="en-US" sz="2400">
                <a:latin typeface="微软雅黑"/>
                <a:ea typeface="微软雅黑"/>
                <a:cs typeface="Times New Roman" pitchFamily="18" charset="0"/>
              </a:rPr>
              <a:t>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152525" y="1066800"/>
            <a:ext cx="68580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灯片编号占位符 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CA8334D4-313C-4AFE-A34E-67F4345D0BBE}" type="slidenum">
              <a:rPr lang="en-US" altLang="zh-CN"/>
              <a:pPr>
                <a:defRPr/>
              </a:pPr>
              <a:t>5</a:t>
            </a:fld>
            <a:endParaRPr lang="en-US" altLang="zh-CN"/>
          </a:p>
        </p:txBody>
      </p:sp>
      <p:pic>
        <p:nvPicPr>
          <p:cNvPr id="22533" name="图片 6" descr="201411sichua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0925" y="2598738"/>
            <a:ext cx="5922963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78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888" y="333375"/>
            <a:ext cx="806450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高校艾滋病防治策略</a:t>
            </a:r>
          </a:p>
        </p:txBody>
      </p:sp>
      <p:sp>
        <p:nvSpPr>
          <p:cNvPr id="788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建立学校艾滋病防控会商机制</a:t>
            </a:r>
            <a:endParaRPr lang="en-US" altLang="zh-CN" smtClean="0"/>
          </a:p>
          <a:p>
            <a:r>
              <a:rPr lang="zh-CN" altLang="en-US" smtClean="0"/>
              <a:t>建立学校艾滋病疫情通报机制</a:t>
            </a:r>
            <a:endParaRPr lang="en-US" altLang="zh-CN" smtClean="0"/>
          </a:p>
          <a:p>
            <a:r>
              <a:rPr lang="zh-CN" altLang="en-US" smtClean="0"/>
              <a:t>落实健康教育课程</a:t>
            </a:r>
            <a:endParaRPr lang="en-US" altLang="zh-CN" smtClean="0"/>
          </a:p>
          <a:p>
            <a:pPr lvl="1"/>
            <a:r>
              <a:rPr lang="zh-CN" altLang="en-US" smtClean="0"/>
              <a:t>性健康和艾滋病预防、禁毒相结合</a:t>
            </a:r>
            <a:endParaRPr lang="en-US" altLang="zh-CN" smtClean="0"/>
          </a:p>
          <a:p>
            <a:pPr lvl="1"/>
            <a:r>
              <a:rPr lang="zh-CN" altLang="en-US" smtClean="0"/>
              <a:t>知识、风险、能力三方面内容</a:t>
            </a:r>
            <a:endParaRPr lang="en-US" altLang="zh-CN" smtClean="0"/>
          </a:p>
          <a:p>
            <a:r>
              <a:rPr lang="zh-CN" altLang="en-US" smtClean="0"/>
              <a:t>开展多种形式宣传活动</a:t>
            </a:r>
            <a:endParaRPr lang="en-US" altLang="zh-CN" smtClean="0"/>
          </a:p>
          <a:p>
            <a:pPr lvl="1"/>
            <a:r>
              <a:rPr lang="zh-CN" altLang="en-US" smtClean="0"/>
              <a:t>开发宣传材料和视频</a:t>
            </a:r>
            <a:endParaRPr lang="en-US" altLang="zh-CN" smtClean="0"/>
          </a:p>
          <a:p>
            <a:r>
              <a:rPr lang="zh-CN" altLang="en-US" smtClean="0"/>
              <a:t>促进学生自主参与</a:t>
            </a:r>
            <a:endParaRPr lang="en-US" altLang="zh-CN" smtClean="0"/>
          </a:p>
          <a:p>
            <a:r>
              <a:rPr lang="zh-CN" altLang="en-US" smtClean="0"/>
              <a:t>推进学生艾滋病</a:t>
            </a:r>
            <a:r>
              <a:rPr lang="zh-CN" altLang="en-US" smtClean="0">
                <a:solidFill>
                  <a:srgbClr val="FF0000"/>
                </a:solidFill>
              </a:rPr>
              <a:t>咨询检测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老师、志愿者具备咨询能力和技巧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zh-CN" altLang="en-US" smtClean="0"/>
              <a:t>加强学生感染者随访管理</a:t>
            </a:r>
            <a:endParaRPr lang="en-US" altLang="zh-CN" smtClean="0"/>
          </a:p>
          <a:p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8313" y="549275"/>
            <a:ext cx="82804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 </a:t>
            </a:r>
            <a:r>
              <a:rPr lang="zh-CN" altLang="en-US" sz="3200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 </a:t>
            </a:r>
            <a:r>
              <a:rPr lang="zh-CN" altLang="en-US" sz="3200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          </a:t>
            </a:r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性</a:t>
            </a:r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教</a:t>
            </a:r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育内容</a:t>
            </a:r>
            <a:endParaRPr lang="zh-CN" altLang="zh-CN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8313" y="1916113"/>
            <a:ext cx="8064500" cy="4283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5000"/>
              </a:lnSpc>
              <a:defRPr/>
            </a:pPr>
            <a:r>
              <a:rPr lang="zh-CN" altLang="en-US" sz="2400" dirty="0">
                <a:solidFill>
                  <a:srgbClr val="00467A"/>
                </a:solidFill>
                <a:latin typeface="微软雅黑" pitchFamily="34" charset="-122"/>
                <a:ea typeface="微软雅黑" pitchFamily="34" charset="-122"/>
              </a:rPr>
              <a:t>四个部分：                  </a:t>
            </a:r>
            <a:r>
              <a:rPr lang="zh-CN" altLang="en-US" sz="2400" dirty="0">
                <a:solidFill>
                  <a:srgbClr val="00467A"/>
                </a:solidFill>
                <a:latin typeface="微软雅黑" pitchFamily="34" charset="-122"/>
                <a:ea typeface="微软雅黑" pitchFamily="34" charset="-122"/>
              </a:rPr>
              <a:t>          六</a:t>
            </a:r>
            <a:r>
              <a:rPr lang="zh-CN" altLang="en-US" sz="2400" dirty="0">
                <a:solidFill>
                  <a:srgbClr val="00467A"/>
                </a:solidFill>
                <a:latin typeface="微软雅黑" pitchFamily="34" charset="-122"/>
                <a:ea typeface="微软雅黑" pitchFamily="34" charset="-122"/>
              </a:rPr>
              <a:t>个关键概念</a:t>
            </a:r>
            <a:endParaRPr lang="en-US" altLang="zh-CN" sz="2400" dirty="0">
              <a:solidFill>
                <a:srgbClr val="00467A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■</a:t>
            </a:r>
            <a:r>
              <a:rPr lang="zh-CN" altLang="zh-CN" sz="2400" dirty="0">
                <a:latin typeface="宋体" charset="-122"/>
              </a:rPr>
              <a:t>信</a:t>
            </a:r>
            <a:r>
              <a:rPr lang="zh-CN" altLang="zh-CN" sz="2400" dirty="0">
                <a:latin typeface="宋体" charset="-122"/>
              </a:rPr>
              <a:t>息</a:t>
            </a:r>
            <a:r>
              <a:rPr lang="en-US" altLang="zh-CN" sz="2400" dirty="0">
                <a:latin typeface="宋体" charset="-122"/>
              </a:rPr>
              <a:t>                      ■</a:t>
            </a:r>
            <a:r>
              <a:rPr lang="zh-CN" altLang="en-US" sz="2400" dirty="0">
                <a:latin typeface="宋体" charset="-122"/>
              </a:rPr>
              <a:t>关系</a:t>
            </a:r>
            <a:endParaRPr lang="en-US" altLang="zh-CN" sz="2400" dirty="0">
              <a:latin typeface="宋体" charset="-12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■</a:t>
            </a:r>
            <a:r>
              <a:rPr lang="zh-CN" altLang="zh-CN" sz="2400" dirty="0">
                <a:latin typeface="宋体" charset="-122"/>
              </a:rPr>
              <a:t>价值观、态度和社会规范</a:t>
            </a:r>
            <a:r>
              <a:rPr lang="en-US" altLang="zh-CN" sz="2400" dirty="0">
                <a:latin typeface="宋体" charset="-122"/>
              </a:rPr>
              <a:t>    ■</a:t>
            </a:r>
            <a:r>
              <a:rPr lang="zh-CN" altLang="zh-CN" sz="2400" dirty="0">
                <a:latin typeface="宋体" charset="-122"/>
              </a:rPr>
              <a:t>价值观、态度和</a:t>
            </a:r>
            <a:r>
              <a:rPr lang="zh-CN" altLang="en-US" sz="2400" dirty="0">
                <a:latin typeface="宋体" charset="-122"/>
              </a:rPr>
              <a:t>技能</a:t>
            </a:r>
            <a:endParaRPr lang="en-US" altLang="zh-CN" sz="2400" dirty="0">
              <a:latin typeface="宋体" charset="-12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■</a:t>
            </a:r>
            <a:r>
              <a:rPr lang="zh-CN" altLang="zh-CN" sz="2400" dirty="0">
                <a:latin typeface="宋体" charset="-122"/>
              </a:rPr>
              <a:t>人际关系技能</a:t>
            </a:r>
            <a:r>
              <a:rPr lang="en-US" altLang="zh-CN" sz="2400" dirty="0">
                <a:latin typeface="宋体" charset="-122"/>
              </a:rPr>
              <a:t>              ■</a:t>
            </a:r>
            <a:r>
              <a:rPr lang="zh-CN" altLang="en-US" sz="2400" dirty="0">
                <a:latin typeface="宋体" charset="-122"/>
              </a:rPr>
              <a:t>文化、社会和人权</a:t>
            </a:r>
            <a:endParaRPr lang="en-US" altLang="zh-CN" sz="2400" dirty="0">
              <a:latin typeface="宋体" charset="-12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■</a:t>
            </a:r>
            <a:r>
              <a:rPr lang="zh-CN" altLang="zh-CN" sz="2400" dirty="0">
                <a:latin typeface="宋体" charset="-122"/>
              </a:rPr>
              <a:t>责任</a:t>
            </a:r>
            <a:r>
              <a:rPr lang="en-US" altLang="zh-CN" sz="2400" dirty="0">
                <a:latin typeface="宋体" charset="-122"/>
              </a:rPr>
              <a:t>                      ■</a:t>
            </a:r>
            <a:r>
              <a:rPr lang="zh-CN" altLang="en-US" sz="2400" dirty="0">
                <a:latin typeface="宋体" charset="-122"/>
              </a:rPr>
              <a:t>人体发育</a:t>
            </a:r>
            <a:r>
              <a:rPr lang="en-US" altLang="zh-CN" sz="2400" dirty="0">
                <a:latin typeface="宋体" charset="-122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                            ■</a:t>
            </a:r>
            <a:r>
              <a:rPr lang="zh-CN" altLang="en-US" sz="2400" dirty="0">
                <a:solidFill>
                  <a:srgbClr val="FF0000"/>
                </a:solidFill>
                <a:latin typeface="宋体" charset="-122"/>
              </a:rPr>
              <a:t>性行为</a:t>
            </a:r>
            <a:r>
              <a:rPr lang="en-US" altLang="zh-CN" sz="2400" dirty="0">
                <a:solidFill>
                  <a:srgbClr val="FF0000"/>
                </a:solidFill>
                <a:latin typeface="宋体" charset="-122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en-US" altLang="zh-CN" sz="2400" dirty="0">
                <a:latin typeface="宋体" charset="-122"/>
              </a:rPr>
              <a:t>                            ■</a:t>
            </a:r>
            <a:r>
              <a:rPr lang="zh-CN" altLang="en-US" sz="2400" dirty="0">
                <a:solidFill>
                  <a:srgbClr val="FF0000"/>
                </a:solidFill>
                <a:latin typeface="宋体" charset="-122"/>
              </a:rPr>
              <a:t>性和生殖健康</a:t>
            </a:r>
            <a:endParaRPr lang="en-US" altLang="zh-CN" sz="2400" dirty="0">
              <a:solidFill>
                <a:srgbClr val="FF0000"/>
              </a:solidFill>
              <a:latin typeface="宋体" charset="-122"/>
            </a:endParaRPr>
          </a:p>
          <a:p>
            <a:pPr>
              <a:lnSpc>
                <a:spcPts val="3500"/>
              </a:lnSpc>
              <a:defRPr/>
            </a:pP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                          </a:t>
            </a:r>
            <a:r>
              <a:rPr lang="zh-CN" altLang="zh-CN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摘自《国际性教育技术指导纲要》</a:t>
            </a:r>
            <a:r>
              <a:rPr lang="en-US" altLang="zh-CN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2010</a:t>
            </a:r>
            <a:r>
              <a:rPr lang="zh-CN" altLang="zh-CN" b="1" dirty="0">
                <a:solidFill>
                  <a:srgbClr val="0046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年版</a:t>
            </a:r>
            <a:endParaRPr lang="zh-CN" altLang="zh-CN" sz="3200" b="1" dirty="0">
              <a:solidFill>
                <a:srgbClr val="0046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>
                <a:latin typeface="微软雅黑"/>
              </a:rPr>
              <a:t>艾滋病风险认知</a:t>
            </a:r>
            <a:endParaRPr lang="zh-CN" altLang="en-US" sz="3600" smtClean="0"/>
          </a:p>
        </p:txBody>
      </p:sp>
      <p:sp>
        <p:nvSpPr>
          <p:cNvPr id="808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100" smtClean="0">
                <a:latin typeface="微软雅黑"/>
              </a:rPr>
              <a:t>艾滋病就在我们身边</a:t>
            </a:r>
            <a:endParaRPr lang="en-US" altLang="zh-CN" sz="3100" smtClean="0">
              <a:latin typeface="微软雅黑"/>
            </a:endParaRPr>
          </a:p>
          <a:p>
            <a:r>
              <a:rPr lang="zh-CN" altLang="en-US" sz="3100" smtClean="0">
                <a:latin typeface="微软雅黑"/>
              </a:rPr>
              <a:t>不良行为可能感染艾滋病</a:t>
            </a:r>
            <a:endParaRPr lang="en-US" altLang="zh-CN" sz="3100" smtClean="0">
              <a:latin typeface="微软雅黑"/>
            </a:endParaRPr>
          </a:p>
          <a:p>
            <a:pPr lvl="1"/>
            <a:r>
              <a:rPr lang="zh-CN" altLang="en-US" sz="2700" smtClean="0">
                <a:latin typeface="微软雅黑"/>
              </a:rPr>
              <a:t>吸毒</a:t>
            </a:r>
            <a:endParaRPr lang="en-US" altLang="zh-CN" sz="2700" smtClean="0">
              <a:latin typeface="微软雅黑"/>
            </a:endParaRPr>
          </a:p>
          <a:p>
            <a:pPr lvl="1"/>
            <a:r>
              <a:rPr lang="zh-CN" altLang="en-US" sz="2700" smtClean="0">
                <a:latin typeface="微软雅黑"/>
              </a:rPr>
              <a:t>不正规的地方纹身、穿耳、美容等</a:t>
            </a:r>
            <a:endParaRPr lang="en-US" altLang="zh-CN" sz="2700" smtClean="0">
              <a:latin typeface="微软雅黑"/>
            </a:endParaRPr>
          </a:p>
          <a:p>
            <a:pPr lvl="1"/>
            <a:r>
              <a:rPr lang="zh-CN" altLang="en-US" sz="2700" smtClean="0">
                <a:solidFill>
                  <a:srgbClr val="FF0000"/>
                </a:solidFill>
                <a:latin typeface="微软雅黑"/>
              </a:rPr>
              <a:t>不安全的性行为</a:t>
            </a:r>
            <a:endParaRPr lang="en-US" altLang="zh-CN" sz="2700" smtClean="0">
              <a:solidFill>
                <a:srgbClr val="FF0000"/>
              </a:solidFill>
              <a:latin typeface="微软雅黑"/>
            </a:endParaRPr>
          </a:p>
          <a:p>
            <a:pPr lvl="1"/>
            <a:r>
              <a:rPr lang="zh-CN" altLang="en-US" sz="2700" smtClean="0">
                <a:latin typeface="微软雅黑"/>
              </a:rPr>
              <a:t>男男同性性行为感染风险更高</a:t>
            </a:r>
            <a:endParaRPr lang="en-US" altLang="zh-CN" sz="2700" smtClean="0">
              <a:latin typeface="微软雅黑"/>
            </a:endParaRPr>
          </a:p>
          <a:p>
            <a:pPr lvl="2">
              <a:buFont typeface="Arial" charset="0"/>
              <a:buNone/>
            </a:pPr>
            <a:r>
              <a:rPr lang="zh-CN" altLang="en-US" sz="2400" smtClean="0">
                <a:latin typeface="微软雅黑"/>
              </a:rPr>
              <a:t>    </a:t>
            </a:r>
            <a:endParaRPr lang="en-US" altLang="zh-CN" sz="2400" smtClean="0">
              <a:latin typeface="微软雅黑"/>
            </a:endParaRPr>
          </a:p>
          <a:p>
            <a:pPr lvl="1"/>
            <a:endParaRPr lang="en-US" altLang="zh-CN" smtClean="0">
              <a:latin typeface="微软雅黑"/>
            </a:endParaRPr>
          </a:p>
          <a:p>
            <a:endParaRPr lang="en-US" altLang="zh-CN" smtClean="0">
              <a:solidFill>
                <a:srgbClr val="C00000"/>
              </a:solidFill>
              <a:latin typeface="微软雅黑"/>
            </a:endParaRPr>
          </a:p>
          <a:p>
            <a:pPr>
              <a:buFont typeface="Arial" charset="0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1" name="图片 5" descr="u=2211111846,4152567829&amp;fm=206&amp;gp=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3467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>
                <a:latin typeface="微软雅黑"/>
              </a:rPr>
              <a:t>艾滋病预防能力</a:t>
            </a:r>
            <a:endParaRPr lang="zh-CN" altLang="en-US" sz="3600" smtClean="0"/>
          </a:p>
        </p:txBody>
      </p:sp>
      <p:sp>
        <p:nvSpPr>
          <p:cNvPr id="81923" name="内容占位符 2"/>
          <p:cNvSpPr>
            <a:spLocks noGrp="1"/>
          </p:cNvSpPr>
          <p:nvPr>
            <p:ph idx="1"/>
          </p:nvPr>
        </p:nvSpPr>
        <p:spPr>
          <a:xfrm>
            <a:off x="500063" y="1643063"/>
            <a:ext cx="8229600" cy="4525962"/>
          </a:xfrm>
        </p:spPr>
        <p:txBody>
          <a:bodyPr/>
          <a:lstStyle/>
          <a:p>
            <a:r>
              <a:rPr lang="zh-CN" altLang="en-US" sz="2800" smtClean="0">
                <a:latin typeface="微软雅黑"/>
              </a:rPr>
              <a:t>发生性行为坚持使用安全套</a:t>
            </a:r>
            <a:endParaRPr lang="en-US" altLang="zh-CN" sz="2800" smtClean="0">
              <a:latin typeface="微软雅黑"/>
            </a:endParaRPr>
          </a:p>
          <a:p>
            <a:pPr lvl="1"/>
            <a:r>
              <a:rPr lang="zh-CN" altLang="en-US" sz="2800" smtClean="0">
                <a:solidFill>
                  <a:srgbClr val="FF0000"/>
                </a:solidFill>
                <a:latin typeface="微软雅黑"/>
              </a:rPr>
              <a:t>建议</a:t>
            </a:r>
            <a:r>
              <a:rPr lang="en-US" altLang="zh-CN" sz="2800" smtClean="0">
                <a:solidFill>
                  <a:srgbClr val="FF0000"/>
                </a:solidFill>
                <a:latin typeface="微软雅黑"/>
              </a:rPr>
              <a:t>“</a:t>
            </a:r>
            <a:r>
              <a:rPr lang="zh-CN" altLang="en-US" sz="2800" smtClean="0">
                <a:solidFill>
                  <a:srgbClr val="FF0000"/>
                </a:solidFill>
                <a:latin typeface="微软雅黑"/>
              </a:rPr>
              <a:t>知情交友</a:t>
            </a:r>
            <a:r>
              <a:rPr lang="en-US" altLang="zh-CN" sz="2800" smtClean="0">
                <a:solidFill>
                  <a:srgbClr val="FF0000"/>
                </a:solidFill>
                <a:latin typeface="微软雅黑"/>
              </a:rPr>
              <a:t>”</a:t>
            </a:r>
          </a:p>
          <a:p>
            <a:pPr lvl="1"/>
            <a:r>
              <a:rPr lang="zh-CN" altLang="en-US" sz="2800" smtClean="0">
                <a:solidFill>
                  <a:srgbClr val="FF0000"/>
                </a:solidFill>
                <a:latin typeface="微软雅黑"/>
              </a:rPr>
              <a:t>男女、男男性行为</a:t>
            </a:r>
            <a:r>
              <a:rPr lang="zh-CN" altLang="en-US" sz="2800" smtClean="0">
                <a:latin typeface="微软雅黑"/>
              </a:rPr>
              <a:t>均要坚持使用安全套</a:t>
            </a:r>
            <a:endParaRPr lang="en-US" altLang="zh-CN" sz="2800" smtClean="0">
              <a:latin typeface="微软雅黑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altLang="zh-CN" sz="2800" smtClean="0">
              <a:solidFill>
                <a:schemeClr val="tx2"/>
              </a:solidFill>
              <a:latin typeface="微软雅黑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mtClean="0">
                <a:solidFill>
                  <a:schemeClr val="tx2"/>
                </a:solidFill>
                <a:latin typeface="微软雅黑"/>
              </a:rPr>
              <a:t>安全套是预防艾滋国际公认“最佳实践”</a:t>
            </a:r>
          </a:p>
          <a:p>
            <a:pPr lvl="3">
              <a:lnSpc>
                <a:spcPct val="110000"/>
              </a:lnSpc>
            </a:pP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A(abstinence)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节欲</a:t>
            </a:r>
          </a:p>
          <a:p>
            <a:pPr lvl="3">
              <a:lnSpc>
                <a:spcPct val="110000"/>
              </a:lnSpc>
            </a:pP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B(be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 </a:t>
            </a: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faithful)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，对性伴侣忠诚，不要有多个性伴侣</a:t>
            </a:r>
          </a:p>
          <a:p>
            <a:pPr lvl="3">
              <a:lnSpc>
                <a:spcPct val="110000"/>
              </a:lnSpc>
            </a:pP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如果</a:t>
            </a: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A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和</a:t>
            </a: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B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都做不到怎么办？那只有用</a:t>
            </a:r>
            <a:r>
              <a:rPr lang="en-US" altLang="zh-CN" sz="1800" smtClean="0">
                <a:solidFill>
                  <a:schemeClr val="tx2"/>
                </a:solidFill>
                <a:latin typeface="微软雅黑"/>
              </a:rPr>
              <a:t>C(condom)—</a:t>
            </a:r>
            <a:r>
              <a:rPr lang="zh-CN" altLang="en-US" sz="1800" smtClean="0">
                <a:solidFill>
                  <a:schemeClr val="tx2"/>
                </a:solidFill>
                <a:latin typeface="微软雅黑"/>
              </a:rPr>
              <a:t>安全套</a:t>
            </a:r>
            <a:endParaRPr lang="en-US" altLang="zh-CN" sz="4000" smtClean="0">
              <a:solidFill>
                <a:srgbClr val="7030A0"/>
              </a:solidFill>
              <a:latin typeface="微软雅黑"/>
            </a:endParaRPr>
          </a:p>
          <a:p>
            <a:pPr lvl="1">
              <a:buFont typeface="Arial" charset="0"/>
              <a:buNone/>
            </a:pPr>
            <a:r>
              <a:rPr lang="en-US" altLang="zh-CN" sz="4000" smtClean="0">
                <a:solidFill>
                  <a:srgbClr val="7030A0"/>
                </a:solidFill>
                <a:latin typeface="微软雅黑"/>
              </a:rPr>
              <a:t>                  </a:t>
            </a:r>
            <a:r>
              <a:rPr lang="zh-CN" altLang="en-US" sz="4000" smtClean="0">
                <a:solidFill>
                  <a:srgbClr val="7030A0"/>
                </a:solidFill>
                <a:latin typeface="微软雅黑"/>
              </a:rPr>
              <a:t> 安全套比玫瑰更重要！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7FB90-E29C-4936-A9BE-C3ACD1F9307F}" type="slidenum">
              <a:rPr lang="zh-CN" altLang="en-US" smtClean="0"/>
              <a:pPr>
                <a:defRPr/>
              </a:pPr>
              <a:t>54</a:t>
            </a:fld>
            <a:endParaRPr lang="zh-CN" altLang="en-US"/>
          </a:p>
        </p:txBody>
      </p:sp>
      <p:pic>
        <p:nvPicPr>
          <p:cNvPr id="81925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1900" y="0"/>
            <a:ext cx="1562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框 4"/>
          <p:cNvSpPr txBox="1"/>
          <p:nvPr/>
        </p:nvSpPr>
        <p:spPr>
          <a:xfrm>
            <a:off x="0" y="5786438"/>
            <a:ext cx="9145588" cy="830262"/>
          </a:xfrm>
          <a:prstGeom prst="rect">
            <a:avLst/>
          </a:prstGeom>
          <a:solidFill>
            <a:schemeClr val="bg1">
              <a:lumMod val="85000"/>
              <a:alpha val="58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坚持使用安全套，可以预防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经性行为感染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艾滋病！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微软雅黑"/>
              </a:rPr>
              <a:t>安全套正确使用注意事项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检查厂家和效期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使用前用</a:t>
            </a:r>
            <a:r>
              <a:rPr lang="zh-CN" altLang="en-US" dirty="0">
                <a:latin typeface="微软雅黑" pitchFamily="34" charset="-122"/>
                <a:cs typeface="+mn-cs"/>
              </a:rPr>
              <a:t>拇指及食指轻轻挤</a:t>
            </a:r>
            <a:r>
              <a:rPr lang="zh-CN" altLang="en-US" dirty="0" smtClean="0">
                <a:latin typeface="微软雅黑" pitchFamily="34" charset="-122"/>
                <a:cs typeface="+mn-cs"/>
              </a:rPr>
              <a:t>出前</a:t>
            </a:r>
            <a:r>
              <a:rPr lang="zh-CN" altLang="en-US" dirty="0">
                <a:latin typeface="微软雅黑" pitchFamily="34" charset="-122"/>
                <a:cs typeface="+mn-cs"/>
              </a:rPr>
              <a:t>端小袋内的空</a:t>
            </a:r>
            <a:r>
              <a:rPr lang="zh-CN" altLang="en-US" dirty="0" smtClean="0">
                <a:latin typeface="微软雅黑" pitchFamily="34" charset="-122"/>
                <a:cs typeface="+mn-cs"/>
              </a:rPr>
              <a:t>气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全程使用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不</a:t>
            </a:r>
            <a:r>
              <a:rPr lang="zh-CN" altLang="en-US" dirty="0">
                <a:latin typeface="微软雅黑" pitchFamily="34" charset="-122"/>
                <a:cs typeface="+mn-cs"/>
              </a:rPr>
              <a:t>能</a:t>
            </a:r>
            <a:r>
              <a:rPr lang="zh-CN" altLang="en-US" dirty="0" smtClean="0">
                <a:latin typeface="微软雅黑" pitchFamily="34" charset="-122"/>
                <a:cs typeface="+mn-cs"/>
              </a:rPr>
              <a:t>重叠、重复使用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使用水性润滑剂（</a:t>
            </a:r>
            <a:r>
              <a:rPr lang="en-US" altLang="zh-CN" dirty="0" smtClean="0">
                <a:latin typeface="微软雅黑" pitchFamily="34" charset="-122"/>
                <a:cs typeface="+mn-cs"/>
              </a:rPr>
              <a:t>MSM</a:t>
            </a:r>
            <a:r>
              <a:rPr lang="zh-CN" altLang="en-US" dirty="0" smtClean="0">
                <a:latin typeface="微软雅黑" pitchFamily="34" charset="-122"/>
                <a:cs typeface="+mn-cs"/>
              </a:rPr>
              <a:t>）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latin typeface="微软雅黑" pitchFamily="34" charset="-122"/>
              <a:cs typeface="+mn-cs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zh-CN" dirty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使用洗液预防性病艾滋病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dirty="0" smtClean="0">
                <a:latin typeface="微软雅黑" pitchFamily="34" charset="-122"/>
                <a:cs typeface="+mn-cs"/>
              </a:rPr>
              <a:t>服用抗生素预防性病艾滋病</a:t>
            </a:r>
            <a:endParaRPr lang="en-US" altLang="zh-CN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endParaRPr lang="zh-CN" altLang="en-US" dirty="0"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0A0637-9B17-41A3-9205-572571FFBA38}" type="slidenum">
              <a:rPr lang="zh-CN" altLang="en-US" smtClean="0"/>
              <a:pPr>
                <a:defRPr/>
              </a:pPr>
              <a:t>55</a:t>
            </a:fld>
            <a:endParaRPr lang="zh-CN" altLang="en-US"/>
          </a:p>
        </p:txBody>
      </p:sp>
      <p:pic>
        <p:nvPicPr>
          <p:cNvPr id="82948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492375"/>
            <a:ext cx="32035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63713" y="4724400"/>
            <a:ext cx="1954212" cy="12128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defRPr/>
            </a:pPr>
            <a:r>
              <a:rPr lang="en-US" altLang="zh-CN" sz="1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11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smtClean="0">
                <a:latin typeface="微软雅黑"/>
              </a:rPr>
              <a:t>艾滋病预防能力</a:t>
            </a:r>
            <a:endParaRPr lang="zh-CN" altLang="en-US" sz="360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00125"/>
            <a:ext cx="8686800" cy="464185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en-US" altLang="zh-CN" sz="2600" dirty="0" smtClean="0">
              <a:latin typeface="微软雅黑" pitchFamily="34" charset="-122"/>
              <a:cs typeface="+mn-cs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zh-CN" sz="2900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r>
              <a:rPr lang="zh-CN" altLang="en-US" sz="2900" dirty="0" smtClean="0">
                <a:latin typeface="微软雅黑" pitchFamily="34" charset="-122"/>
                <a:cs typeface="+mn-cs"/>
              </a:rPr>
              <a:t>发生无保护性行为或有其它危险行为后要主动咨询检测</a:t>
            </a:r>
            <a:endParaRPr lang="en-US" altLang="zh-CN" sz="2900" dirty="0" smtClean="0">
              <a:latin typeface="微软雅黑" pitchFamily="34" charset="-122"/>
              <a:cs typeface="+mn-cs"/>
            </a:endParaRPr>
          </a:p>
          <a:p>
            <a:pPr lvl="1">
              <a:defRPr/>
            </a:pPr>
            <a:r>
              <a:rPr lang="zh-CN" altLang="en-US" sz="2600" dirty="0" smtClean="0">
                <a:latin typeface="微软雅黑" pitchFamily="34" charset="-122"/>
                <a:cs typeface="+mn-cs"/>
              </a:rPr>
              <a:t>要尽快到当地疾控中心或者医疗机构寻求帮助</a:t>
            </a:r>
            <a:endParaRPr lang="en-US" altLang="zh-CN" sz="2600" dirty="0" smtClean="0">
              <a:latin typeface="微软雅黑" pitchFamily="34" charset="-122"/>
              <a:cs typeface="+mn-cs"/>
            </a:endParaRPr>
          </a:p>
          <a:p>
            <a:pPr lvl="1">
              <a:defRPr/>
            </a:pPr>
            <a:r>
              <a:rPr lang="zh-CN" altLang="en-US" sz="2600" dirty="0" smtClean="0">
                <a:latin typeface="微软雅黑" pitchFamily="34" charset="-122"/>
                <a:cs typeface="+mn-cs"/>
              </a:rPr>
              <a:t>成都二级以上医院、所有疾控中心需可以提供检测</a:t>
            </a:r>
            <a:endParaRPr lang="en-US" altLang="zh-CN" sz="2600" dirty="0" smtClean="0">
              <a:latin typeface="微软雅黑" pitchFamily="34" charset="-122"/>
              <a:cs typeface="+mn-cs"/>
            </a:endParaRPr>
          </a:p>
          <a:p>
            <a:pPr lvl="1">
              <a:defRPr/>
            </a:pPr>
            <a:r>
              <a:rPr lang="zh-CN" altLang="en-US" sz="2600" dirty="0" smtClean="0">
                <a:latin typeface="微软雅黑" pitchFamily="34" charset="-122"/>
                <a:cs typeface="+mn-cs"/>
              </a:rPr>
              <a:t>早检测、早发现、早治疗，可以延缓发病，延长寿命</a:t>
            </a:r>
            <a:endParaRPr lang="en-US" altLang="zh-CN" sz="2600" dirty="0" smtClean="0">
              <a:latin typeface="微软雅黑" pitchFamily="34" charset="-122"/>
              <a:cs typeface="+mn-cs"/>
            </a:endParaRPr>
          </a:p>
          <a:p>
            <a:pPr>
              <a:buFont typeface="Arial" charset="0"/>
              <a:buChar char="–"/>
              <a:defRPr/>
            </a:pPr>
            <a:endParaRPr lang="en-US" altLang="zh-CN" sz="2900" dirty="0" smtClean="0">
              <a:latin typeface="微软雅黑" pitchFamily="34" charset="-122"/>
              <a:cs typeface="+mn-cs"/>
            </a:endParaRPr>
          </a:p>
          <a:p>
            <a:pPr>
              <a:buFont typeface="Arial" charset="0"/>
              <a:buChar char="–"/>
              <a:defRPr/>
            </a:pPr>
            <a:endParaRPr lang="en-US" altLang="zh-CN" sz="2900" dirty="0" smtClean="0">
              <a:latin typeface="微软雅黑" pitchFamily="34" charset="-122"/>
              <a:cs typeface="+mn-cs"/>
            </a:endParaRPr>
          </a:p>
          <a:p>
            <a:pPr>
              <a:buFont typeface="Arial" charset="0"/>
              <a:buNone/>
              <a:defRPr/>
            </a:pPr>
            <a:r>
              <a:rPr lang="zh-CN" altLang="en-US" sz="2900" dirty="0" smtClean="0">
                <a:solidFill>
                  <a:srgbClr val="FF0000"/>
                </a:solidFill>
                <a:latin typeface="微软雅黑" pitchFamily="34" charset="-122"/>
                <a:cs typeface="+mn-cs"/>
              </a:rPr>
              <a:t>      感染艾滋病后故意或恶意传播是违法犯罪！！！</a:t>
            </a:r>
            <a:endParaRPr lang="en-US" altLang="zh-CN" sz="2900" dirty="0" smtClean="0">
              <a:solidFill>
                <a:srgbClr val="FF0000"/>
              </a:solidFill>
              <a:latin typeface="微软雅黑" pitchFamily="34" charset="-122"/>
              <a:cs typeface="+mn-cs"/>
            </a:endParaRPr>
          </a:p>
          <a:p>
            <a:pPr lvl="1">
              <a:defRPr/>
            </a:pPr>
            <a:endParaRPr lang="en-US" altLang="zh-CN" sz="2600" dirty="0" smtClean="0">
              <a:latin typeface="微软雅黑" pitchFamily="34" charset="-122"/>
              <a:cs typeface="+mn-cs"/>
            </a:endParaRPr>
          </a:p>
          <a:p>
            <a:pPr marL="342900" lvl="1" indent="0">
              <a:buFont typeface="Arial" charset="0"/>
              <a:buNone/>
              <a:defRPr/>
            </a:pPr>
            <a:endParaRPr lang="zh-CN" altLang="en-US" sz="2600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endParaRPr lang="en-US" altLang="zh-CN" sz="2900" dirty="0" smtClean="0">
              <a:latin typeface="微软雅黑" pitchFamily="34" charset="-122"/>
              <a:cs typeface="+mn-cs"/>
            </a:endParaRPr>
          </a:p>
          <a:p>
            <a:pPr>
              <a:defRPr/>
            </a:pPr>
            <a:endParaRPr lang="en-US" altLang="zh-CN" sz="2800" dirty="0" smtClean="0">
              <a:solidFill>
                <a:srgbClr val="C00000"/>
              </a:solidFill>
              <a:latin typeface="微软雅黑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DF725-5941-45F3-920D-1B8AE3DB96DA}" type="slidenum">
              <a:rPr lang="zh-CN" altLang="en-US" smtClean="0"/>
              <a:pPr>
                <a:defRPr/>
              </a:pPr>
              <a:t>56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艾滋病职业暴露预防处理</a:t>
            </a:r>
          </a:p>
        </p:txBody>
      </p:sp>
      <p:sp>
        <p:nvSpPr>
          <p:cNvPr id="8499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r>
              <a:rPr lang="zh-CN" altLang="en-US" sz="2800" smtClean="0"/>
              <a:t>采取普遍性防护原则</a:t>
            </a:r>
            <a:endParaRPr lang="en-US" altLang="zh-CN" sz="2800" smtClean="0"/>
          </a:p>
          <a:p>
            <a:pPr lvl="1"/>
            <a:r>
              <a:rPr lang="zh-CN" altLang="en-US" sz="2800" smtClean="0"/>
              <a:t>安全处置锐利器具</a:t>
            </a:r>
          </a:p>
          <a:p>
            <a:pPr lvl="3"/>
            <a:r>
              <a:rPr lang="zh-CN" altLang="en-US" sz="1800" smtClean="0"/>
              <a:t>无论在什么情况下，不要把用过的器具传递给别人</a:t>
            </a:r>
          </a:p>
          <a:p>
            <a:pPr lvl="3"/>
            <a:r>
              <a:rPr lang="zh-CN" altLang="en-US" sz="1800" smtClean="0"/>
              <a:t>在进行侵袭性操作时，一定要保证足够的光线，尽可能减少创口出血</a:t>
            </a:r>
          </a:p>
          <a:p>
            <a:pPr lvl="3"/>
            <a:r>
              <a:rPr lang="zh-CN" altLang="en-US" sz="1800" smtClean="0"/>
              <a:t>千万不要向用过的一次性注射器针头上盖针头套。不要用手毁坏用过的注射器</a:t>
            </a:r>
          </a:p>
          <a:p>
            <a:pPr lvl="3"/>
            <a:r>
              <a:rPr lang="zh-CN" altLang="en-US" sz="1800" smtClean="0"/>
              <a:t>在创口缝合时，要特别注意减少意外刺伤</a:t>
            </a:r>
          </a:p>
          <a:p>
            <a:pPr lvl="3"/>
            <a:r>
              <a:rPr lang="zh-CN" altLang="en-US" sz="1800" smtClean="0"/>
              <a:t>把用过的注射器直接放到专门的桶（盒）中，统一处理</a:t>
            </a:r>
          </a:p>
          <a:p>
            <a:pPr lvl="3"/>
            <a:r>
              <a:rPr lang="zh-CN" altLang="en-US" sz="1800" smtClean="0"/>
              <a:t>勿将锐利废弃物同其它废弃物混在一起</a:t>
            </a:r>
          </a:p>
          <a:p>
            <a:pPr lvl="3"/>
            <a:r>
              <a:rPr lang="zh-CN" altLang="en-US" sz="1800" smtClean="0"/>
              <a:t>勿将锐利废弃物放在儿童可以接触到的地方 </a:t>
            </a:r>
          </a:p>
          <a:p>
            <a:pPr lvl="1"/>
            <a:r>
              <a:rPr lang="zh-CN" altLang="en-US" sz="2800" smtClean="0"/>
              <a:t>对所有器具严格消毒 </a:t>
            </a:r>
          </a:p>
          <a:p>
            <a:pPr lvl="3"/>
            <a:r>
              <a:rPr lang="zh-CN" altLang="en-US" sz="1800" smtClean="0"/>
              <a:t>所有符合消毒规范的消毒程序都足以杀灭</a:t>
            </a:r>
            <a:r>
              <a:rPr lang="en-US" altLang="zh-CN" sz="1800" smtClean="0"/>
              <a:t>HIV</a:t>
            </a:r>
            <a:r>
              <a:rPr lang="zh-CN" altLang="en-US" sz="1800" smtClean="0"/>
              <a:t>、</a:t>
            </a:r>
            <a:r>
              <a:rPr lang="en-US" altLang="zh-CN" sz="1800" smtClean="0"/>
              <a:t>HBV</a:t>
            </a:r>
            <a:r>
              <a:rPr lang="zh-CN" altLang="en-US" sz="1800" smtClean="0"/>
              <a:t>和</a:t>
            </a:r>
            <a:r>
              <a:rPr lang="en-US" altLang="zh-CN" sz="1800" smtClean="0"/>
              <a:t>HCV </a:t>
            </a:r>
          </a:p>
          <a:p>
            <a:endParaRPr lang="zh-CN" altLang="en-US" sz="320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艾滋病职业暴露预防处理</a:t>
            </a:r>
          </a:p>
        </p:txBody>
      </p:sp>
      <p:sp>
        <p:nvSpPr>
          <p:cNvPr id="8601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发生后立即局部处理，并报告单位领导和当地疾控中心</a:t>
            </a:r>
            <a:endParaRPr lang="en-US" altLang="zh-CN" smtClean="0"/>
          </a:p>
          <a:p>
            <a:pPr lvl="1"/>
            <a:r>
              <a:rPr lang="zh-CN" altLang="en-US" smtClean="0"/>
              <a:t>用肥皂液和流动水清洗污染的皮肤。</a:t>
            </a:r>
            <a:endParaRPr lang="en-US" altLang="zh-CN" smtClean="0"/>
          </a:p>
          <a:p>
            <a:pPr lvl="1"/>
            <a:r>
              <a:rPr lang="zh-CN" altLang="en-US" smtClean="0"/>
              <a:t>如有伤口，应当在伤口旁端轻轻挤压，尽可能挤出损伤处的血液，再用肥皂液和流动水进行冲洗；禁止进行伤口的局部挤压</a:t>
            </a:r>
            <a:endParaRPr lang="en-US" altLang="zh-CN" smtClean="0"/>
          </a:p>
          <a:p>
            <a:pPr lvl="1"/>
            <a:r>
              <a:rPr lang="zh-CN" altLang="en-US" smtClean="0"/>
              <a:t>受伤部位的伤口冲洗后，应当用消毒液，如：</a:t>
            </a:r>
            <a:r>
              <a:rPr lang="en-US" altLang="zh-CN" smtClean="0"/>
              <a:t>75%</a:t>
            </a:r>
            <a:r>
              <a:rPr lang="zh-CN" altLang="en-US" smtClean="0"/>
              <a:t>乙醇或者</a:t>
            </a:r>
            <a:r>
              <a:rPr lang="en-US" altLang="zh-CN" smtClean="0"/>
              <a:t>0.5%</a:t>
            </a:r>
            <a:r>
              <a:rPr lang="zh-CN" altLang="en-US" smtClean="0"/>
              <a:t>碘伏进行消毒，并包扎伤口；</a:t>
            </a:r>
            <a:endParaRPr lang="en-US" altLang="zh-CN" smtClean="0"/>
          </a:p>
          <a:p>
            <a:pPr lvl="1"/>
            <a:r>
              <a:rPr lang="zh-CN" altLang="en-US" smtClean="0"/>
              <a:t>被暴露的粘膜，应当反复用生理盐水冲洗干净。</a:t>
            </a:r>
          </a:p>
          <a:p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592138" y="4221163"/>
            <a:ext cx="7643812" cy="24923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altLang="zh-CN" sz="2400" b="1" dirty="0">
              <a:solidFill>
                <a:srgbClr val="FF6600"/>
              </a:solidFill>
              <a:latin typeface="微软雅黑" pitchFamily="34" charset="-122"/>
            </a:endParaRPr>
          </a:p>
          <a:p>
            <a:pPr>
              <a:defRPr/>
            </a:pPr>
            <a:endParaRPr lang="en-US" altLang="zh-CN" sz="2400" b="1" dirty="0">
              <a:solidFill>
                <a:srgbClr val="FF6600"/>
              </a:solidFill>
              <a:latin typeface="微软雅黑" pitchFamily="34" charset="-122"/>
            </a:endParaRPr>
          </a:p>
          <a:p>
            <a:pPr>
              <a:defRPr/>
            </a:pPr>
            <a:r>
              <a:rPr lang="zh-CN" altLang="en-US" sz="2400" b="1" dirty="0">
                <a:solidFill>
                  <a:srgbClr val="FF6600"/>
                </a:solidFill>
                <a:latin typeface="微软雅黑" pitchFamily="34" charset="-122"/>
              </a:rPr>
              <a:t>如何处理学校中出现的运动外伤？</a:t>
            </a:r>
            <a:endParaRPr lang="en-US" altLang="zh-CN" sz="2400" b="1" dirty="0">
              <a:solidFill>
                <a:srgbClr val="FF6600"/>
              </a:solidFill>
              <a:latin typeface="微软雅黑" pitchFamily="34" charset="-122"/>
            </a:endParaRPr>
          </a:p>
          <a:p>
            <a:pPr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</a:rPr>
              <a:t>学校运动中出现的擦伤和撕裂伤等引起出血时，应遵循</a:t>
            </a:r>
            <a:r>
              <a:rPr lang="zh-CN" altLang="en-US" sz="2000" dirty="0">
                <a:solidFill>
                  <a:srgbClr val="C00000"/>
                </a:solidFill>
                <a:latin typeface="微软雅黑" pitchFamily="34" charset="-122"/>
              </a:rPr>
              <a:t>普遍防护</a:t>
            </a: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</a:rPr>
              <a:t>的原则进行处理，避免皮肤直接沾染出血。处理者应该戴上医用手套或一次性手套，如没有条件，则应用厚纱布或厚纸巾进行隔离血液。如手部皮肤发生破损，在进行有可能接触病人血液、体液的诊疗和护理操作时必须戴双层手套 。</a:t>
            </a:r>
            <a:endParaRPr lang="en-US" altLang="zh-CN" dirty="0">
              <a:solidFill>
                <a:schemeClr val="tx1"/>
              </a:solidFill>
              <a:latin typeface="微软雅黑" pitchFamily="34" charset="-122"/>
            </a:endParaRPr>
          </a:p>
          <a:p>
            <a:pPr>
              <a:defRPr/>
            </a:pPr>
            <a:r>
              <a:rPr lang="zh-CN" altLang="en-US" u="sng" dirty="0">
                <a:solidFill>
                  <a:schemeClr val="tx1"/>
                </a:solidFill>
                <a:latin typeface="微软雅黑" pitchFamily="34" charset="-122"/>
              </a:rPr>
              <a:t>如果无保护下接触到血液</a:t>
            </a:r>
            <a:r>
              <a:rPr lang="zh-CN" altLang="en-US" dirty="0">
                <a:solidFill>
                  <a:schemeClr val="tx1"/>
                </a:solidFill>
                <a:latin typeface="微软雅黑" pitchFamily="34" charset="-122"/>
              </a:rPr>
              <a:t>，用肥皂液和流动水清洗污染的皮肤，用生理盐水冲洗粘膜 。如果确定对方是艾滋病病毒感染者，在保密的前提下，立即报告学校领导和当地疾控中心。</a:t>
            </a:r>
          </a:p>
          <a:p>
            <a:pPr>
              <a:defRPr/>
            </a:pPr>
            <a:endParaRPr lang="zh-CN" altLang="en-US" sz="2000" dirty="0">
              <a:solidFill>
                <a:schemeClr val="tx1"/>
              </a:solidFill>
              <a:latin typeface="微软雅黑" pitchFamily="34" charset="-122"/>
            </a:endParaRPr>
          </a:p>
          <a:p>
            <a:pPr>
              <a:defRPr/>
            </a:pPr>
            <a:endParaRPr lang="zh-CN" altLang="en-US" sz="2000" dirty="0">
              <a:solidFill>
                <a:schemeClr val="tx1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mtClean="0"/>
              <a:t> </a:t>
            </a:r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2665367" y="2516939"/>
            <a:ext cx="3204723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谢 谢！</a:t>
            </a:r>
            <a:endParaRPr lang="zh-CN" alt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3B08D-5780-477D-905C-2B8128CD864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3554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1268413"/>
            <a:ext cx="5005388" cy="48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5"/>
          <p:cNvSpPr txBox="1">
            <a:spLocks noGrp="1"/>
          </p:cNvSpPr>
          <p:nvPr>
            <p:ph type="title"/>
          </p:nvPr>
        </p:nvSpPr>
        <p:spPr>
          <a:xfrm>
            <a:off x="457200" y="461963"/>
            <a:ext cx="8181975" cy="768350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spAutoFit/>
          </a:bodyPr>
          <a:lstStyle/>
          <a:p>
            <a:pPr>
              <a:defRPr/>
            </a:pP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itchFamily="2" charset="-122"/>
                <a:ea typeface="华文彩云" pitchFamily="2" charset="-122"/>
                <a:cs typeface="+mj-cs"/>
              </a:rPr>
              <a:t> </a:t>
            </a:r>
            <a:r>
              <a:rPr lang="zh-CN" altLang="en-US" sz="4400" dirty="0" smtClean="0">
                <a:solidFill>
                  <a:srgbClr val="C00000"/>
                </a:solidFill>
                <a:latin typeface="+mn-ea"/>
                <a:ea typeface="+mn-ea"/>
                <a:cs typeface="+mj-cs"/>
              </a:rPr>
              <a:t>学生艾滋病疫情快速上升</a:t>
            </a:r>
            <a:endParaRPr lang="zh-CN" altLang="en-US" sz="3200" dirty="0">
              <a:solidFill>
                <a:srgbClr val="C00000"/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81638" y="3068638"/>
            <a:ext cx="3384550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zh-CN" altLang="en-US" sz="2000" dirty="0">
                <a:latin typeface="+mn-ea"/>
                <a:ea typeface="+mn-ea"/>
              </a:rPr>
              <a:t>我国各省艾滋病病例报告中，</a:t>
            </a:r>
            <a:r>
              <a:rPr lang="en-US" altLang="zh-CN" sz="2000" dirty="0">
                <a:latin typeface="+mn-ea"/>
                <a:ea typeface="+mn-ea"/>
              </a:rPr>
              <a:t>30</a:t>
            </a:r>
            <a:r>
              <a:rPr lang="zh-CN" altLang="en-US" sz="2000" dirty="0">
                <a:latin typeface="+mn-ea"/>
                <a:ea typeface="+mn-ea"/>
              </a:rPr>
              <a:t>岁以下青少年人群成为“重灾区”。</a:t>
            </a:r>
            <a:r>
              <a:rPr lang="en-US" altLang="zh-CN" sz="2000" dirty="0">
                <a:latin typeface="+mn-ea"/>
                <a:ea typeface="+mn-ea"/>
              </a:rPr>
              <a:t>15-19</a:t>
            </a:r>
            <a:r>
              <a:rPr lang="zh-CN" altLang="en-US" sz="2000" dirty="0">
                <a:latin typeface="+mn-ea"/>
                <a:ea typeface="+mn-ea"/>
              </a:rPr>
              <a:t>岁的学生每年新报告人数都在上升。目前全国</a:t>
            </a:r>
            <a:r>
              <a:rPr lang="en-US" altLang="zh-CN" sz="2000" dirty="0">
                <a:latin typeface="+mn-ea"/>
                <a:ea typeface="+mn-ea"/>
              </a:rPr>
              <a:t>20</a:t>
            </a:r>
            <a:r>
              <a:rPr lang="zh-CN" altLang="en-US" sz="2000" dirty="0">
                <a:latin typeface="+mn-ea"/>
                <a:ea typeface="+mn-ea"/>
              </a:rPr>
              <a:t>多个省份都有报告，最小感染者只有</a:t>
            </a:r>
            <a:r>
              <a:rPr lang="en-US" altLang="zh-CN" sz="2000" dirty="0">
                <a:latin typeface="+mn-ea"/>
                <a:ea typeface="+mn-ea"/>
              </a:rPr>
              <a:t>14</a:t>
            </a:r>
            <a:r>
              <a:rPr lang="zh-CN" altLang="en-US" sz="2000" dirty="0">
                <a:latin typeface="+mn-ea"/>
                <a:ea typeface="+mn-ea"/>
              </a:rPr>
              <a:t>岁，而且大多数是男孩子。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625" y="1628775"/>
            <a:ext cx="28797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zh-CN" altLang="en-US" sz="2000" dirty="0">
                <a:latin typeface="+mn-ea"/>
                <a:ea typeface="+mn-ea"/>
              </a:rPr>
              <a:t>近年来在学校，特别是高校，学生的艾滋病疫情上升较快</a:t>
            </a:r>
            <a:endParaRPr lang="zh-CN" altLang="en-US" sz="20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5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3888" y="2652713"/>
            <a:ext cx="25542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内容占位符 9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03" name="标题 7"/>
          <p:cNvSpPr>
            <a:spLocks noGrp="1"/>
          </p:cNvSpPr>
          <p:nvPr>
            <p:ph type="title"/>
          </p:nvPr>
        </p:nvSpPr>
        <p:spPr>
          <a:xfrm>
            <a:off x="498475" y="142875"/>
            <a:ext cx="8229600" cy="1143000"/>
          </a:xfrm>
        </p:spPr>
        <p:txBody>
          <a:bodyPr/>
          <a:lstStyle/>
          <a:p>
            <a:r>
              <a:rPr lang="zh-CN" altLang="en-US" sz="4000" smtClean="0">
                <a:latin typeface="微软雅黑"/>
              </a:rPr>
              <a:t>艾滋病对个人的危害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E5CFA1-98A0-41F0-A507-FF3587C7EFD6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  <p:grpSp>
        <p:nvGrpSpPr>
          <p:cNvPr id="25605" name="Group 7"/>
          <p:cNvGrpSpPr>
            <a:grpSpLocks/>
          </p:cNvGrpSpPr>
          <p:nvPr/>
        </p:nvGrpSpPr>
        <p:grpSpPr bwMode="auto">
          <a:xfrm>
            <a:off x="3824288" y="966788"/>
            <a:ext cx="1281112" cy="2112962"/>
            <a:chOff x="0" y="0"/>
            <a:chExt cx="1716340" cy="5137280"/>
          </a:xfrm>
        </p:grpSpPr>
        <p:sp>
          <p:nvSpPr>
            <p:cNvPr id="25615" name="矩形 44"/>
            <p:cNvSpPr>
              <a:spLocks noChangeArrowheads="1"/>
            </p:cNvSpPr>
            <p:nvPr/>
          </p:nvSpPr>
          <p:spPr bwMode="auto">
            <a:xfrm>
              <a:off x="1179656" y="3929090"/>
              <a:ext cx="115200" cy="1071570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16" name="矩形 21"/>
            <p:cNvSpPr>
              <a:spLocks noChangeArrowheads="1"/>
            </p:cNvSpPr>
            <p:nvPr/>
          </p:nvSpPr>
          <p:spPr bwMode="auto">
            <a:xfrm>
              <a:off x="292919" y="3214710"/>
              <a:ext cx="1134000" cy="500066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17" name="矩形 11"/>
            <p:cNvSpPr>
              <a:spLocks noChangeArrowheads="1"/>
            </p:cNvSpPr>
            <p:nvPr/>
          </p:nvSpPr>
          <p:spPr bwMode="auto">
            <a:xfrm>
              <a:off x="289721" y="1400269"/>
              <a:ext cx="1133803" cy="1814441"/>
            </a:xfrm>
            <a:prstGeom prst="rect">
              <a:avLst/>
            </a:prstGeom>
            <a:solidFill>
              <a:srgbClr val="BB33B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18" name="矩形 3"/>
            <p:cNvSpPr>
              <a:spLocks noChangeArrowheads="1"/>
            </p:cNvSpPr>
            <p:nvPr/>
          </p:nvSpPr>
          <p:spPr bwMode="auto">
            <a:xfrm>
              <a:off x="432597" y="365128"/>
              <a:ext cx="785818" cy="873131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19" name="矩形 4"/>
            <p:cNvSpPr>
              <a:spLocks noChangeArrowheads="1"/>
            </p:cNvSpPr>
            <p:nvPr/>
          </p:nvSpPr>
          <p:spPr bwMode="auto">
            <a:xfrm>
              <a:off x="1146977" y="428628"/>
              <a:ext cx="238611" cy="347070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0" name="矩形 5"/>
            <p:cNvSpPr>
              <a:spLocks noChangeArrowheads="1"/>
            </p:cNvSpPr>
            <p:nvPr/>
          </p:nvSpPr>
          <p:spPr bwMode="auto">
            <a:xfrm>
              <a:off x="824298" y="1185871"/>
              <a:ext cx="139897" cy="275274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1" name="矩形 6"/>
            <p:cNvSpPr>
              <a:spLocks noChangeArrowheads="1"/>
            </p:cNvSpPr>
            <p:nvPr/>
          </p:nvSpPr>
          <p:spPr bwMode="auto">
            <a:xfrm>
              <a:off x="550392" y="1400269"/>
              <a:ext cx="654848" cy="109141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2" name="矩形 7"/>
            <p:cNvSpPr>
              <a:spLocks noChangeArrowheads="1"/>
            </p:cNvSpPr>
            <p:nvPr/>
          </p:nvSpPr>
          <p:spPr bwMode="auto">
            <a:xfrm>
              <a:off x="277539" y="0"/>
              <a:ext cx="1155190" cy="365128"/>
            </a:xfrm>
            <a:prstGeom prst="rect">
              <a:avLst/>
            </a:prstGeom>
            <a:solidFill>
              <a:srgbClr val="0C0C0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3" name="矩形 8"/>
            <p:cNvSpPr>
              <a:spLocks noChangeArrowheads="1"/>
            </p:cNvSpPr>
            <p:nvPr/>
          </p:nvSpPr>
          <p:spPr bwMode="auto">
            <a:xfrm>
              <a:off x="1218415" y="714380"/>
              <a:ext cx="297934" cy="571504"/>
            </a:xfrm>
            <a:prstGeom prst="rect">
              <a:avLst/>
            </a:prstGeom>
            <a:solidFill>
              <a:srgbClr val="0C0C0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4" name="矩形 9"/>
            <p:cNvSpPr>
              <a:spLocks noChangeArrowheads="1"/>
            </p:cNvSpPr>
            <p:nvPr/>
          </p:nvSpPr>
          <p:spPr bwMode="auto">
            <a:xfrm>
              <a:off x="1289853" y="357190"/>
              <a:ext cx="220117" cy="461306"/>
            </a:xfrm>
            <a:prstGeom prst="rect">
              <a:avLst/>
            </a:prstGeom>
            <a:solidFill>
              <a:srgbClr val="0C0C0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5" name="矩形 10"/>
            <p:cNvSpPr>
              <a:spLocks noChangeArrowheads="1"/>
            </p:cNvSpPr>
            <p:nvPr/>
          </p:nvSpPr>
          <p:spPr bwMode="auto">
            <a:xfrm>
              <a:off x="1146977" y="357190"/>
              <a:ext cx="243363" cy="134938"/>
            </a:xfrm>
            <a:prstGeom prst="rect">
              <a:avLst/>
            </a:prstGeom>
            <a:solidFill>
              <a:srgbClr val="0C0C0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6" name="矩形 13"/>
            <p:cNvSpPr>
              <a:spLocks noChangeArrowheads="1"/>
            </p:cNvSpPr>
            <p:nvPr/>
          </p:nvSpPr>
          <p:spPr bwMode="auto">
            <a:xfrm>
              <a:off x="3969" y="1398266"/>
              <a:ext cx="367927" cy="265953"/>
            </a:xfrm>
            <a:prstGeom prst="rect">
              <a:avLst/>
            </a:prstGeom>
            <a:solidFill>
              <a:srgbClr val="BB33B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7" name="矩形 16"/>
            <p:cNvSpPr>
              <a:spLocks noChangeArrowheads="1"/>
            </p:cNvSpPr>
            <p:nvPr/>
          </p:nvSpPr>
          <p:spPr bwMode="auto">
            <a:xfrm>
              <a:off x="0" y="2886188"/>
              <a:ext cx="218283" cy="327424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8" name="矩形 30"/>
            <p:cNvSpPr>
              <a:spLocks noChangeArrowheads="1"/>
            </p:cNvSpPr>
            <p:nvPr/>
          </p:nvSpPr>
          <p:spPr bwMode="auto">
            <a:xfrm>
              <a:off x="3969" y="1659894"/>
              <a:ext cx="224765" cy="1255835"/>
            </a:xfrm>
            <a:prstGeom prst="rect">
              <a:avLst/>
            </a:prstGeom>
            <a:solidFill>
              <a:srgbClr val="BB33B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29" name="矩形 32"/>
            <p:cNvSpPr>
              <a:spLocks noChangeArrowheads="1"/>
            </p:cNvSpPr>
            <p:nvPr/>
          </p:nvSpPr>
          <p:spPr bwMode="auto">
            <a:xfrm>
              <a:off x="465030" y="3929090"/>
              <a:ext cx="113641" cy="1071570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0" name="矩形 41"/>
            <p:cNvSpPr>
              <a:spLocks noChangeArrowheads="1"/>
            </p:cNvSpPr>
            <p:nvPr/>
          </p:nvSpPr>
          <p:spPr bwMode="auto">
            <a:xfrm>
              <a:off x="292919" y="3603431"/>
              <a:ext cx="428628" cy="357190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1" name="矩形 42"/>
            <p:cNvSpPr>
              <a:spLocks noChangeArrowheads="1"/>
            </p:cNvSpPr>
            <p:nvPr/>
          </p:nvSpPr>
          <p:spPr bwMode="auto">
            <a:xfrm>
              <a:off x="1004101" y="3603431"/>
              <a:ext cx="428628" cy="357190"/>
            </a:xfrm>
            <a:prstGeom prst="rect">
              <a:avLst/>
            </a:prstGeom>
            <a:solidFill>
              <a:srgbClr val="00B0F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2" name="矩形 47"/>
            <p:cNvSpPr>
              <a:spLocks noChangeArrowheads="1"/>
            </p:cNvSpPr>
            <p:nvPr/>
          </p:nvSpPr>
          <p:spPr bwMode="auto">
            <a:xfrm>
              <a:off x="98467" y="4994404"/>
              <a:ext cx="500066" cy="142876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3" name="矩形 53"/>
            <p:cNvSpPr>
              <a:spLocks noChangeArrowheads="1"/>
            </p:cNvSpPr>
            <p:nvPr/>
          </p:nvSpPr>
          <p:spPr bwMode="auto">
            <a:xfrm flipH="1">
              <a:off x="1163692" y="4995928"/>
              <a:ext cx="489398" cy="139828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4" name="矩形 38"/>
            <p:cNvSpPr>
              <a:spLocks noChangeArrowheads="1"/>
            </p:cNvSpPr>
            <p:nvPr/>
          </p:nvSpPr>
          <p:spPr bwMode="auto">
            <a:xfrm>
              <a:off x="1347643" y="1398266"/>
              <a:ext cx="367927" cy="265953"/>
            </a:xfrm>
            <a:prstGeom prst="rect">
              <a:avLst/>
            </a:prstGeom>
            <a:solidFill>
              <a:srgbClr val="BB33B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5" name="矩形 40"/>
            <p:cNvSpPr>
              <a:spLocks noChangeArrowheads="1"/>
            </p:cNvSpPr>
            <p:nvPr/>
          </p:nvSpPr>
          <p:spPr bwMode="auto">
            <a:xfrm>
              <a:off x="1487606" y="2886188"/>
              <a:ext cx="218283" cy="327424"/>
            </a:xfrm>
            <a:prstGeom prst="rect">
              <a:avLst/>
            </a:prstGeom>
            <a:solidFill>
              <a:srgbClr val="FBD4B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6" name="矩形 46"/>
            <p:cNvSpPr>
              <a:spLocks noChangeArrowheads="1"/>
            </p:cNvSpPr>
            <p:nvPr/>
          </p:nvSpPr>
          <p:spPr bwMode="auto">
            <a:xfrm>
              <a:off x="1491575" y="1659894"/>
              <a:ext cx="224765" cy="1255835"/>
            </a:xfrm>
            <a:prstGeom prst="rect">
              <a:avLst/>
            </a:prstGeom>
            <a:solidFill>
              <a:srgbClr val="BB33B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7" name="矩形 48"/>
            <p:cNvSpPr>
              <a:spLocks noChangeArrowheads="1"/>
            </p:cNvSpPr>
            <p:nvPr/>
          </p:nvSpPr>
          <p:spPr bwMode="auto">
            <a:xfrm>
              <a:off x="289721" y="3204260"/>
              <a:ext cx="285752" cy="35719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8" name="矩形 50"/>
            <p:cNvSpPr>
              <a:spLocks noChangeArrowheads="1"/>
            </p:cNvSpPr>
            <p:nvPr/>
          </p:nvSpPr>
          <p:spPr bwMode="auto">
            <a:xfrm>
              <a:off x="1149530" y="3204260"/>
              <a:ext cx="285752" cy="35719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39" name="矩形 54"/>
            <p:cNvSpPr>
              <a:spLocks noChangeArrowheads="1"/>
            </p:cNvSpPr>
            <p:nvPr/>
          </p:nvSpPr>
          <p:spPr bwMode="auto">
            <a:xfrm>
              <a:off x="571504" y="2000264"/>
              <a:ext cx="285752" cy="21431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40" name="矩形 55"/>
            <p:cNvSpPr>
              <a:spLocks noChangeArrowheads="1"/>
            </p:cNvSpPr>
            <p:nvPr/>
          </p:nvSpPr>
          <p:spPr bwMode="auto">
            <a:xfrm>
              <a:off x="928694" y="2000264"/>
              <a:ext cx="285752" cy="21431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41" name="矩形 57"/>
            <p:cNvSpPr>
              <a:spLocks noChangeArrowheads="1"/>
            </p:cNvSpPr>
            <p:nvPr/>
          </p:nvSpPr>
          <p:spPr bwMode="auto">
            <a:xfrm>
              <a:off x="758522" y="2071702"/>
              <a:ext cx="241610" cy="28575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42" name="矩形 59"/>
            <p:cNvSpPr>
              <a:spLocks noChangeArrowheads="1"/>
            </p:cNvSpPr>
            <p:nvPr/>
          </p:nvSpPr>
          <p:spPr bwMode="auto">
            <a:xfrm>
              <a:off x="642942" y="2344657"/>
              <a:ext cx="500066" cy="22711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  <p:sp>
          <p:nvSpPr>
            <p:cNvPr id="25643" name="矩形 37"/>
            <p:cNvSpPr>
              <a:spLocks noChangeArrowheads="1"/>
            </p:cNvSpPr>
            <p:nvPr/>
          </p:nvSpPr>
          <p:spPr bwMode="auto">
            <a:xfrm>
              <a:off x="738520" y="2500330"/>
              <a:ext cx="285752" cy="18917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charset="-122"/>
                <a:sym typeface="宋体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971550" y="6021388"/>
            <a:ext cx="1476375" cy="4318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婚姻影响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2988" y="6453188"/>
            <a:ext cx="1296987" cy="40481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子女风险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187450" y="2667000"/>
            <a:ext cx="1368425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latin typeface="微软雅黑" pitchFamily="34" charset="-122"/>
              </a:rPr>
              <a:t>容易生病</a:t>
            </a:r>
            <a:endParaRPr lang="zh-CN" altLang="en-US" sz="2000" dirty="0">
              <a:latin typeface="微软雅黑" pitchFamily="34" charset="-122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1258888" y="3154363"/>
            <a:ext cx="1225550" cy="35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latin typeface="微软雅黑" pitchFamily="34" charset="-122"/>
              </a:rPr>
              <a:t>终身服药</a:t>
            </a:r>
            <a:endParaRPr lang="zh-CN" altLang="en-US" dirty="0">
              <a:latin typeface="微软雅黑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1295400" y="3494088"/>
            <a:ext cx="1152525" cy="360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latin typeface="微软雅黑" pitchFamily="34" charset="-122"/>
              </a:rPr>
              <a:t>毒副作用</a:t>
            </a:r>
            <a:endParaRPr lang="zh-CN" altLang="en-US" dirty="0">
              <a:latin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005263" y="6021388"/>
            <a:ext cx="1293812" cy="431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就业风险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67150" y="6453188"/>
            <a:ext cx="1641475" cy="4048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经济负担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588125" y="6035675"/>
            <a:ext cx="1655763" cy="417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社会歧视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971550" y="4005263"/>
            <a:ext cx="1601788" cy="431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dirty="0">
                <a:latin typeface="微软雅黑" pitchFamily="34" charset="-122"/>
              </a:rPr>
              <a:t>心理负担</a:t>
            </a:r>
            <a:endParaRPr lang="zh-CN" altLang="en-US" sz="2000" dirty="0">
              <a:latin typeface="微软雅黑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>
                <a:solidFill>
                  <a:srgbClr val="002060"/>
                </a:solidFill>
                <a:latin typeface="微软雅黑"/>
              </a:rPr>
              <a:t>对社会经济发展的危害</a:t>
            </a:r>
            <a:endParaRPr lang="zh-CN" altLang="en-US" sz="4000" smtClean="0">
              <a:solidFill>
                <a:schemeClr val="tx2"/>
              </a:solidFill>
              <a:latin typeface="微软雅黑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8675" y="1552575"/>
            <a:ext cx="7775575" cy="4525963"/>
          </a:xfrm>
        </p:spPr>
        <p:txBody>
          <a:bodyPr/>
          <a:lstStyle/>
          <a:p>
            <a:r>
              <a:rPr lang="zh-CN" altLang="en-US" sz="2800" smtClean="0">
                <a:latin typeface="微软雅黑"/>
              </a:rPr>
              <a:t>改变了人口构成 </a:t>
            </a:r>
            <a:r>
              <a:rPr lang="zh-CN" altLang="zh-CN" sz="2800" smtClean="0">
                <a:latin typeface="楷体_GB2312" pitchFamily="49" charset="-122"/>
              </a:rPr>
              <a:t>—</a:t>
            </a:r>
            <a:r>
              <a:rPr lang="zh-CN" altLang="en-US" sz="2800" i="1" smtClean="0">
                <a:latin typeface="微软雅黑"/>
              </a:rPr>
              <a:t>传染病死亡率第一</a:t>
            </a:r>
          </a:p>
          <a:p>
            <a:r>
              <a:rPr lang="zh-CN" altLang="en-US" sz="2800" smtClean="0">
                <a:latin typeface="微软雅黑"/>
              </a:rPr>
              <a:t>减缓经济发展</a:t>
            </a:r>
          </a:p>
          <a:p>
            <a:r>
              <a:rPr lang="zh-CN" altLang="en-US" sz="2800" smtClean="0">
                <a:latin typeface="微软雅黑"/>
              </a:rPr>
              <a:t>人均期望寿命下降</a:t>
            </a:r>
          </a:p>
          <a:p>
            <a:r>
              <a:rPr lang="zh-CN" altLang="en-US" sz="2800" smtClean="0">
                <a:latin typeface="微软雅黑"/>
              </a:rPr>
              <a:t>卫生资源大量消耗</a:t>
            </a:r>
          </a:p>
          <a:p>
            <a:r>
              <a:rPr lang="zh-CN" altLang="en-US" sz="2800" smtClean="0">
                <a:latin typeface="微软雅黑"/>
              </a:rPr>
              <a:t>加大了贫富差距，导致贫困人口增加 </a:t>
            </a:r>
          </a:p>
          <a:p>
            <a:r>
              <a:rPr lang="zh-CN" altLang="en-US" sz="2800" smtClean="0">
                <a:latin typeface="微软雅黑"/>
              </a:rPr>
              <a:t>带来孤儿和老人赡养问题 </a:t>
            </a:r>
          </a:p>
          <a:p>
            <a:r>
              <a:rPr lang="zh-CN" altLang="en-US" sz="2800" smtClean="0">
                <a:solidFill>
                  <a:srgbClr val="FF0000"/>
                </a:solidFill>
                <a:latin typeface="微软雅黑"/>
              </a:rPr>
              <a:t>是社会安定的隐患 </a:t>
            </a:r>
          </a:p>
          <a:p>
            <a:r>
              <a:rPr lang="zh-CN" altLang="en-US" sz="2800" smtClean="0">
                <a:solidFill>
                  <a:srgbClr val="FF0000"/>
                </a:solidFill>
                <a:latin typeface="微软雅黑"/>
              </a:rPr>
              <a:t>损害政府形象，造成政治危机</a:t>
            </a:r>
          </a:p>
          <a:p>
            <a:endParaRPr lang="zh-CN" altLang="zh-CN" sz="2800" smtClean="0">
              <a:solidFill>
                <a:schemeClr val="accent1"/>
              </a:solidFill>
              <a:latin typeface="微软雅黑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213"/>
          </a:xfrm>
          <a:solidFill>
            <a:schemeClr val="tx1"/>
          </a:solidFill>
        </p:spPr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  <a:latin typeface="微软雅黑"/>
              </a:rPr>
              <a:t>村民联名驱离艾滋病男童</a:t>
            </a:r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tx1"/>
          </a:solidFill>
        </p:spPr>
        <p:txBody>
          <a:bodyPr/>
          <a:lstStyle/>
          <a:p>
            <a:endParaRPr lang="zh-CN" altLang="en-US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1600200"/>
            <a:ext cx="7037387" cy="4708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7240588" y="357188"/>
            <a:ext cx="1903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2014</a:t>
            </a:r>
            <a:r>
              <a:rPr lang="zh-CN" altLang="en-US">
                <a:solidFill>
                  <a:schemeClr val="bg1"/>
                </a:solidFill>
              </a:rPr>
              <a:t>年</a:t>
            </a:r>
            <a:r>
              <a:rPr lang="en-US" altLang="zh-CN">
                <a:solidFill>
                  <a:schemeClr val="bg1"/>
                </a:solidFill>
              </a:rPr>
              <a:t>12</a:t>
            </a:r>
            <a:r>
              <a:rPr lang="zh-CN" altLang="en-US">
                <a:solidFill>
                  <a:schemeClr val="bg1"/>
                </a:solidFill>
              </a:rPr>
              <a:t>月</a:t>
            </a:r>
            <a:r>
              <a:rPr lang="en-US" altLang="zh-CN">
                <a:solidFill>
                  <a:schemeClr val="bg1"/>
                </a:solidFill>
              </a:rPr>
              <a:t>17</a:t>
            </a:r>
            <a:r>
              <a:rPr lang="zh-CN" altLang="en-US">
                <a:solidFill>
                  <a:schemeClr val="bg1"/>
                </a:solidFill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2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新型毒品和艾滋病051130</Template>
  <TotalTime>2459</TotalTime>
  <Words>3865</Words>
  <Application>Microsoft Office PowerPoint</Application>
  <PresentationFormat>全屏显示(4:3)</PresentationFormat>
  <Paragraphs>296</Paragraphs>
  <Slides>59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演示文稿设计模板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8" baseType="lpstr">
      <vt:lpstr>Arial</vt:lpstr>
      <vt:lpstr>宋体</vt:lpstr>
      <vt:lpstr>Calibri</vt:lpstr>
      <vt:lpstr>微软雅黑</vt:lpstr>
      <vt:lpstr>黑体</vt:lpstr>
      <vt:lpstr>Wingdings</vt:lpstr>
      <vt:lpstr>Times New Roman</vt:lpstr>
      <vt:lpstr>华文中宋</vt:lpstr>
      <vt:lpstr>华文彩云</vt:lpstr>
      <vt:lpstr>楷体_GB2312</vt:lpstr>
      <vt:lpstr>仿宋</vt:lpstr>
      <vt:lpstr>Hiragino Sans GB W6</vt:lpstr>
      <vt:lpstr>MingLiU</vt:lpstr>
      <vt:lpstr>Avenir Book</vt:lpstr>
      <vt:lpstr>Wingdings 2</vt:lpstr>
      <vt:lpstr>Office 主题</vt:lpstr>
      <vt:lpstr>Office 主题</vt:lpstr>
      <vt:lpstr>Office 主题</vt:lpstr>
      <vt:lpstr>Image</vt:lpstr>
      <vt:lpstr>幻灯片 1</vt:lpstr>
      <vt:lpstr>概要</vt:lpstr>
      <vt:lpstr>幻灯片 3</vt:lpstr>
      <vt:lpstr>幻灯片 4</vt:lpstr>
      <vt:lpstr>幻灯片 5</vt:lpstr>
      <vt:lpstr> 学生艾滋病疫情快速上升</vt:lpstr>
      <vt:lpstr>艾滋病对个人的危害</vt:lpstr>
      <vt:lpstr>对社会经济发展的危害</vt:lpstr>
      <vt:lpstr>村民联名驱离艾滋病男童</vt:lpstr>
      <vt:lpstr>幻灯片 10</vt:lpstr>
      <vt:lpstr>艾滋病的特例化</vt:lpstr>
      <vt:lpstr>幻灯片 12</vt:lpstr>
      <vt:lpstr>性健康和艾滋病知识知晓差</vt:lpstr>
      <vt:lpstr>幻灯片 14</vt:lpstr>
      <vt:lpstr>性态度开放，危险意识薄弱</vt:lpstr>
      <vt:lpstr>幻灯片 16</vt:lpstr>
      <vt:lpstr>幻灯片 17</vt:lpstr>
      <vt:lpstr>婚前性行为增加</vt:lpstr>
      <vt:lpstr>青少年学生中的性行为发生频率</vt:lpstr>
      <vt:lpstr>幻灯片 20</vt:lpstr>
      <vt:lpstr>危险性行为增加</vt:lpstr>
      <vt:lpstr>安全套使用低</vt:lpstr>
      <vt:lpstr>大学生HIV检测少</vt:lpstr>
      <vt:lpstr>大学生生殖健康问题增加</vt:lpstr>
      <vt:lpstr>社会传染源的增加</vt:lpstr>
      <vt:lpstr>学校艾滋病防治不足</vt:lpstr>
      <vt:lpstr>多种影响因素的存在加速了传播</vt:lpstr>
      <vt:lpstr>幻灯片 28</vt:lpstr>
      <vt:lpstr>幻灯片 29</vt:lpstr>
      <vt:lpstr>中国同性恋盘踞的十大城市 2012-05-27 13:47:49 来源：凤凰网 </vt:lpstr>
      <vt:lpstr>幻灯片 31</vt:lpstr>
      <vt:lpstr>幻灯片 32</vt:lpstr>
      <vt:lpstr>幻灯片 33</vt:lpstr>
      <vt:lpstr>幻灯片 34</vt:lpstr>
      <vt:lpstr>幻灯片 35</vt:lpstr>
      <vt:lpstr>新型毒品使用快速增加</vt:lpstr>
      <vt:lpstr>什么是新型毒品</vt:lpstr>
      <vt:lpstr>新型毒品与传统毒品的区别</vt:lpstr>
      <vt:lpstr>幻灯片 39</vt:lpstr>
      <vt:lpstr>幻灯片 40</vt:lpstr>
      <vt:lpstr>      新型毒品的滥用与HIV传播相关</vt:lpstr>
      <vt:lpstr>幻灯片 42</vt:lpstr>
      <vt:lpstr>歧视与污名化</vt:lpstr>
      <vt:lpstr>幻灯片 44</vt:lpstr>
      <vt:lpstr>幻灯片 45</vt:lpstr>
      <vt:lpstr>幻灯片 46</vt:lpstr>
      <vt:lpstr>幻灯片 47</vt:lpstr>
      <vt:lpstr>幻灯片 48</vt:lpstr>
      <vt:lpstr>国际上控制艾滋病流行六大成功经验</vt:lpstr>
      <vt:lpstr>幻灯片 50</vt:lpstr>
      <vt:lpstr>高校艾滋病防治策略</vt:lpstr>
      <vt:lpstr>幻灯片 52</vt:lpstr>
      <vt:lpstr>艾滋病风险认知</vt:lpstr>
      <vt:lpstr>艾滋病预防能力</vt:lpstr>
      <vt:lpstr>安全套正确使用注意事项</vt:lpstr>
      <vt:lpstr>艾滋病预防能力</vt:lpstr>
      <vt:lpstr>艾滋病职业暴露预防处理</vt:lpstr>
      <vt:lpstr>艾滋病职业暴露预防处理</vt:lpstr>
      <vt:lpstr>幻灯片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hqysi</dc:creator>
  <cp:lastModifiedBy>Lenovo User</cp:lastModifiedBy>
  <cp:revision>288</cp:revision>
  <dcterms:created xsi:type="dcterms:W3CDTF">2013-10-30T09:04:50Z</dcterms:created>
  <dcterms:modified xsi:type="dcterms:W3CDTF">2015-12-18T07:39:59Z</dcterms:modified>
</cp:coreProperties>
</file>